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70" r:id="rId9"/>
    <p:sldId id="268" r:id="rId10"/>
    <p:sldId id="27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43432"/>
    <a:srgbClr val="AAC527"/>
    <a:srgbClr val="F9F9F9"/>
    <a:srgbClr val="F9F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75047-0FDB-4F8C-B5C3-E12A1E778960}" v="7" dt="2025-09-30T15:01:40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6" autoAdjust="0"/>
    <p:restoredTop sz="94660"/>
  </p:normalViewPr>
  <p:slideViewPr>
    <p:cSldViewPr snapToGrid="0">
      <p:cViewPr varScale="1">
        <p:scale>
          <a:sx n="87" d="100"/>
          <a:sy n="87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 Neubauer | N-coustic" userId="17115023-be8d-4144-a97d-2fb2dd85e713" providerId="ADAL" clId="{80A25519-C645-4E49-A817-74C2AEA45C07}"/>
    <pc:docChg chg="undo custSel modSld">
      <pc:chgData name="Philipp Neubauer | N-coustic" userId="17115023-be8d-4144-a97d-2fb2dd85e713" providerId="ADAL" clId="{80A25519-C645-4E49-A817-74C2AEA45C07}" dt="2025-09-30T15:02:29.141" v="68" actId="20577"/>
      <pc:docMkLst>
        <pc:docMk/>
      </pc:docMkLst>
      <pc:sldChg chg="modSp mod">
        <pc:chgData name="Philipp Neubauer | N-coustic" userId="17115023-be8d-4144-a97d-2fb2dd85e713" providerId="ADAL" clId="{80A25519-C645-4E49-A817-74C2AEA45C07}" dt="2025-09-30T15:02:29.141" v="68" actId="20577"/>
        <pc:sldMkLst>
          <pc:docMk/>
          <pc:sldMk cId="2442371145" sldId="256"/>
        </pc:sldMkLst>
        <pc:spChg chg="mod">
          <ac:chgData name="Philipp Neubauer | N-coustic" userId="17115023-be8d-4144-a97d-2fb2dd85e713" providerId="ADAL" clId="{80A25519-C645-4E49-A817-74C2AEA45C07}" dt="2025-09-30T15:02:29.141" v="68" actId="20577"/>
          <ac:spMkLst>
            <pc:docMk/>
            <pc:sldMk cId="2442371145" sldId="256"/>
            <ac:spMk id="3" creationId="{5379707C-65EC-51A0-200C-17B0518E9983}"/>
          </ac:spMkLst>
        </pc:spChg>
      </pc:sldChg>
      <pc:sldChg chg="modSp mod">
        <pc:chgData name="Philipp Neubauer | N-coustic" userId="17115023-be8d-4144-a97d-2fb2dd85e713" providerId="ADAL" clId="{80A25519-C645-4E49-A817-74C2AEA45C07}" dt="2025-09-30T15:00:13.377" v="39" actId="962"/>
        <pc:sldMkLst>
          <pc:docMk/>
          <pc:sldMk cId="898049413" sldId="259"/>
        </pc:sldMkLst>
        <pc:picChg chg="mod">
          <ac:chgData name="Philipp Neubauer | N-coustic" userId="17115023-be8d-4144-a97d-2fb2dd85e713" providerId="ADAL" clId="{80A25519-C645-4E49-A817-74C2AEA45C07}" dt="2025-09-30T15:00:13.377" v="39" actId="962"/>
          <ac:picMkLst>
            <pc:docMk/>
            <pc:sldMk cId="898049413" sldId="259"/>
            <ac:picMk id="11" creationId="{3D730100-9723-4A62-ACC6-7C53F87C32F9}"/>
          </ac:picMkLst>
        </pc:picChg>
        <pc:picChg chg="mod">
          <ac:chgData name="Philipp Neubauer | N-coustic" userId="17115023-be8d-4144-a97d-2fb2dd85e713" providerId="ADAL" clId="{80A25519-C645-4E49-A817-74C2AEA45C07}" dt="2025-09-30T14:55:04.926" v="0" actId="14826"/>
          <ac:picMkLst>
            <pc:docMk/>
            <pc:sldMk cId="898049413" sldId="259"/>
            <ac:picMk id="13" creationId="{44B0FBCE-8808-471A-BC33-B095A9EF4B1D}"/>
          </ac:picMkLst>
        </pc:picChg>
      </pc:sldChg>
      <pc:sldChg chg="addSp modSp mod">
        <pc:chgData name="Philipp Neubauer | N-coustic" userId="17115023-be8d-4144-a97d-2fb2dd85e713" providerId="ADAL" clId="{80A25519-C645-4E49-A817-74C2AEA45C07}" dt="2025-09-30T15:00:43.595" v="64" actId="1037"/>
        <pc:sldMkLst>
          <pc:docMk/>
          <pc:sldMk cId="2840978410" sldId="260"/>
        </pc:sldMkLst>
        <pc:spChg chg="mod">
          <ac:chgData name="Philipp Neubauer | N-coustic" userId="17115023-be8d-4144-a97d-2fb2dd85e713" providerId="ADAL" clId="{80A25519-C645-4E49-A817-74C2AEA45C07}" dt="2025-09-30T15:00:39.482" v="53" actId="6549"/>
          <ac:spMkLst>
            <pc:docMk/>
            <pc:sldMk cId="2840978410" sldId="260"/>
            <ac:spMk id="2" creationId="{0DE1E174-D793-4782-B33E-2B4F28CE913E}"/>
          </ac:spMkLst>
        </pc:spChg>
        <pc:picChg chg="add mod">
          <ac:chgData name="Philipp Neubauer | N-coustic" userId="17115023-be8d-4144-a97d-2fb2dd85e713" providerId="ADAL" clId="{80A25519-C645-4E49-A817-74C2AEA45C07}" dt="2025-09-30T15:00:43.595" v="64" actId="1037"/>
          <ac:picMkLst>
            <pc:docMk/>
            <pc:sldMk cId="2840978410" sldId="260"/>
            <ac:picMk id="10" creationId="{1782F65D-3EBF-4689-A078-1CA3800A7E48}"/>
          </ac:picMkLst>
        </pc:picChg>
      </pc:sldChg>
      <pc:sldChg chg="modSp mod">
        <pc:chgData name="Philipp Neubauer | N-coustic" userId="17115023-be8d-4144-a97d-2fb2dd85e713" providerId="ADAL" clId="{80A25519-C645-4E49-A817-74C2AEA45C07}" dt="2025-09-30T14:56:05.137" v="3" actId="14826"/>
        <pc:sldMkLst>
          <pc:docMk/>
          <pc:sldMk cId="2048776762" sldId="262"/>
        </pc:sldMkLst>
        <pc:picChg chg="mod">
          <ac:chgData name="Philipp Neubauer | N-coustic" userId="17115023-be8d-4144-a97d-2fb2dd85e713" providerId="ADAL" clId="{80A25519-C645-4E49-A817-74C2AEA45C07}" dt="2025-09-30T14:55:30.194" v="1" actId="14826"/>
          <ac:picMkLst>
            <pc:docMk/>
            <pc:sldMk cId="2048776762" sldId="262"/>
            <ac:picMk id="6" creationId="{E59319DC-D334-4588-882B-9BF0671D90E3}"/>
          </ac:picMkLst>
        </pc:picChg>
        <pc:picChg chg="mod">
          <ac:chgData name="Philipp Neubauer | N-coustic" userId="17115023-be8d-4144-a97d-2fb2dd85e713" providerId="ADAL" clId="{80A25519-C645-4E49-A817-74C2AEA45C07}" dt="2025-09-30T14:55:45.556" v="2" actId="14826"/>
          <ac:picMkLst>
            <pc:docMk/>
            <pc:sldMk cId="2048776762" sldId="262"/>
            <ac:picMk id="8" creationId="{8C042F94-1519-4F5F-B5BE-2E691E428C65}"/>
          </ac:picMkLst>
        </pc:picChg>
        <pc:picChg chg="mod">
          <ac:chgData name="Philipp Neubauer | N-coustic" userId="17115023-be8d-4144-a97d-2fb2dd85e713" providerId="ADAL" clId="{80A25519-C645-4E49-A817-74C2AEA45C07}" dt="2025-09-30T14:56:05.137" v="3" actId="14826"/>
          <ac:picMkLst>
            <pc:docMk/>
            <pc:sldMk cId="2048776762" sldId="262"/>
            <ac:picMk id="10" creationId="{0F774AA3-27A4-440D-BE1C-8BF0EF9286D5}"/>
          </ac:picMkLst>
        </pc:picChg>
      </pc:sldChg>
      <pc:sldChg chg="addSp delSp modSp mod">
        <pc:chgData name="Philipp Neubauer | N-coustic" userId="17115023-be8d-4144-a97d-2fb2dd85e713" providerId="ADAL" clId="{80A25519-C645-4E49-A817-74C2AEA45C07}" dt="2025-09-30T14:57:40.068" v="8" actId="18131"/>
        <pc:sldMkLst>
          <pc:docMk/>
          <pc:sldMk cId="1527690575" sldId="264"/>
        </pc:sldMkLst>
        <pc:picChg chg="add del mod modCrop">
          <ac:chgData name="Philipp Neubauer | N-coustic" userId="17115023-be8d-4144-a97d-2fb2dd85e713" providerId="ADAL" clId="{80A25519-C645-4E49-A817-74C2AEA45C07}" dt="2025-09-30T14:57:40.068" v="8" actId="18131"/>
          <ac:picMkLst>
            <pc:docMk/>
            <pc:sldMk cId="1527690575" sldId="264"/>
            <ac:picMk id="17" creationId="{74275DC7-AEF1-47D5-AB74-897CB47E77AF}"/>
          </ac:picMkLst>
        </pc:picChg>
      </pc:sldChg>
      <pc:sldChg chg="modSp mod">
        <pc:chgData name="Philipp Neubauer | N-coustic" userId="17115023-be8d-4144-a97d-2fb2dd85e713" providerId="ADAL" clId="{80A25519-C645-4E49-A817-74C2AEA45C07}" dt="2025-09-30T14:58:04.495" v="9" actId="14826"/>
        <pc:sldMkLst>
          <pc:docMk/>
          <pc:sldMk cId="3416779053" sldId="265"/>
        </pc:sldMkLst>
        <pc:picChg chg="mod">
          <ac:chgData name="Philipp Neubauer | N-coustic" userId="17115023-be8d-4144-a97d-2fb2dd85e713" providerId="ADAL" clId="{80A25519-C645-4E49-A817-74C2AEA45C07}" dt="2025-09-30T14:58:04.495" v="9" actId="14826"/>
          <ac:picMkLst>
            <pc:docMk/>
            <pc:sldMk cId="3416779053" sldId="265"/>
            <ac:picMk id="14" creationId="{E73D5235-5BB7-48B4-91BF-C04A4313F13A}"/>
          </ac:picMkLst>
        </pc:picChg>
      </pc:sldChg>
      <pc:sldChg chg="modSp mod">
        <pc:chgData name="Philipp Neubauer | N-coustic" userId="17115023-be8d-4144-a97d-2fb2dd85e713" providerId="ADAL" clId="{80A25519-C645-4E49-A817-74C2AEA45C07}" dt="2025-09-30T14:59:06.552" v="13"/>
        <pc:sldMkLst>
          <pc:docMk/>
          <pc:sldMk cId="187792661" sldId="266"/>
        </pc:sldMkLst>
        <pc:picChg chg="mod">
          <ac:chgData name="Philipp Neubauer | N-coustic" userId="17115023-be8d-4144-a97d-2fb2dd85e713" providerId="ADAL" clId="{80A25519-C645-4E49-A817-74C2AEA45C07}" dt="2025-09-30T14:58:36.831" v="11" actId="14826"/>
          <ac:picMkLst>
            <pc:docMk/>
            <pc:sldMk cId="187792661" sldId="266"/>
            <ac:picMk id="13" creationId="{B992869D-359B-4D3F-B822-CAA03E882DE7}"/>
          </ac:picMkLst>
        </pc:picChg>
        <pc:picChg chg="mod">
          <ac:chgData name="Philipp Neubauer | N-coustic" userId="17115023-be8d-4144-a97d-2fb2dd85e713" providerId="ADAL" clId="{80A25519-C645-4E49-A817-74C2AEA45C07}" dt="2025-09-30T14:59:06.552" v="13"/>
          <ac:picMkLst>
            <pc:docMk/>
            <pc:sldMk cId="187792661" sldId="266"/>
            <ac:picMk id="14" creationId="{BB5FB8BA-3488-4279-9492-BE021CB83856}"/>
          </ac:picMkLst>
        </pc:picChg>
        <pc:picChg chg="mod">
          <ac:chgData name="Philipp Neubauer | N-coustic" userId="17115023-be8d-4144-a97d-2fb2dd85e713" providerId="ADAL" clId="{80A25519-C645-4E49-A817-74C2AEA45C07}" dt="2025-09-30T14:58:57.293" v="12" actId="14826"/>
          <ac:picMkLst>
            <pc:docMk/>
            <pc:sldMk cId="187792661" sldId="266"/>
            <ac:picMk id="16" creationId="{6871BED4-344A-49CC-9C2F-2FF8161AC661}"/>
          </ac:picMkLst>
        </pc:picChg>
      </pc:sldChg>
      <pc:sldChg chg="modSp">
        <pc:chgData name="Philipp Neubauer | N-coustic" userId="17115023-be8d-4144-a97d-2fb2dd85e713" providerId="ADAL" clId="{80A25519-C645-4E49-A817-74C2AEA45C07}" dt="2025-09-30T14:56:15.624" v="4"/>
        <pc:sldMkLst>
          <pc:docMk/>
          <pc:sldMk cId="3084281652" sldId="268"/>
        </pc:sldMkLst>
        <pc:picChg chg="mod">
          <ac:chgData name="Philipp Neubauer | N-coustic" userId="17115023-be8d-4144-a97d-2fb2dd85e713" providerId="ADAL" clId="{80A25519-C645-4E49-A817-74C2AEA45C07}" dt="2025-09-30T14:56:15.624" v="4"/>
          <ac:picMkLst>
            <pc:docMk/>
            <pc:sldMk cId="3084281652" sldId="268"/>
            <ac:picMk id="9" creationId="{F53788C3-3A7C-477F-A422-5B9CB18099C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682D4-CC2D-42A7-A14B-1B201F9894D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9190CE1-809B-4916-A059-5ADCCF470895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Studium Maschinenbau</a:t>
          </a:r>
        </a:p>
      </dgm:t>
    </dgm:pt>
    <dgm:pt modelId="{0601D7E3-851F-4D32-A689-36C9838A8215}" type="parTrans" cxnId="{E6B464A0-486F-4E7C-960D-FCA5BBF0EFC9}">
      <dgm:prSet/>
      <dgm:spPr/>
      <dgm:t>
        <a:bodyPr/>
        <a:lstStyle/>
        <a:p>
          <a:endParaRPr lang="de-D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410822-BD9C-4A15-BDA5-7FB474FEFD69}" type="sibTrans" cxnId="{E6B464A0-486F-4E7C-960D-FCA5BBF0EFC9}">
      <dgm:prSet/>
      <dgm:spPr/>
      <dgm:t>
        <a:bodyPr/>
        <a:lstStyle/>
        <a:p>
          <a:endParaRPr lang="de-D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9FB87B5-4464-482C-B2B2-A86FD2428947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Promotion in technischer Akustik</a:t>
          </a:r>
        </a:p>
      </dgm:t>
    </dgm:pt>
    <dgm:pt modelId="{DFF61713-CDB0-4F1E-9E61-798FCBA40DCE}" type="parTrans" cxnId="{536CCE88-399E-401E-8A88-77457811A64C}">
      <dgm:prSet/>
      <dgm:spPr/>
      <dgm:t>
        <a:bodyPr/>
        <a:lstStyle/>
        <a:p>
          <a:endParaRPr lang="de-D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32D98A-018D-41F2-AD06-25BC4575ABAC}" type="sibTrans" cxnId="{536CCE88-399E-401E-8A88-77457811A64C}">
      <dgm:prSet/>
      <dgm:spPr/>
      <dgm:t>
        <a:bodyPr/>
        <a:lstStyle/>
        <a:p>
          <a:endParaRPr lang="de-D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606CD9-0C35-41A0-B45F-BECEC293CBE8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Entwicklung lautsprecherloser Soundsysteme</a:t>
          </a:r>
        </a:p>
      </dgm:t>
    </dgm:pt>
    <dgm:pt modelId="{FD175E97-F7CC-4E36-BA7B-34D46F448F8E}" type="parTrans" cxnId="{9E2D06AF-387F-41DD-9D8E-D9E0E4FDBE83}">
      <dgm:prSet/>
      <dgm:spPr/>
      <dgm:t>
        <a:bodyPr/>
        <a:lstStyle/>
        <a:p>
          <a:endParaRPr lang="de-D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D21D26-5F3E-4EF9-992E-4B3BA0E33703}" type="sibTrans" cxnId="{9E2D06AF-387F-41DD-9D8E-D9E0E4FDBE83}">
      <dgm:prSet/>
      <dgm:spPr/>
      <dgm:t>
        <a:bodyPr/>
        <a:lstStyle/>
        <a:p>
          <a:endParaRPr lang="de-D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EFD1C0-9E82-4498-8874-F43D5311A467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Lehrauftrag für „Technische Akustik“ an der h_da</a:t>
          </a:r>
        </a:p>
      </dgm:t>
    </dgm:pt>
    <dgm:pt modelId="{197FF55A-8F7A-431A-AF27-999610F4BC65}" type="parTrans" cxnId="{6F51458C-2F2E-4892-9F6A-03D6BB7B20C4}">
      <dgm:prSet/>
      <dgm:spPr/>
      <dgm:t>
        <a:bodyPr/>
        <a:lstStyle/>
        <a:p>
          <a:endParaRPr lang="de-D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378F2A0-6D21-445A-8514-E107550CD0A1}" type="sibTrans" cxnId="{6F51458C-2F2E-4892-9F6A-03D6BB7B20C4}">
      <dgm:prSet/>
      <dgm:spPr/>
      <dgm:t>
        <a:bodyPr/>
        <a:lstStyle/>
        <a:p>
          <a:endParaRPr lang="de-D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AC2A1B-7F54-4A9B-BC55-634C9BCCB934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Seminarleiter VDI Wissensforum</a:t>
          </a:r>
        </a:p>
      </dgm:t>
    </dgm:pt>
    <dgm:pt modelId="{5F0112A6-9942-4DC6-B092-F8117CFCEA65}" type="sibTrans" cxnId="{31A5B70A-59AC-4931-9EBE-49F0F414BBC6}">
      <dgm:prSet/>
      <dgm:spPr/>
      <dgm:t>
        <a:bodyPr/>
        <a:lstStyle/>
        <a:p>
          <a:endParaRPr lang="de-D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230CEE-1F1F-4BC7-B8DC-ED9B745467DA}" type="parTrans" cxnId="{31A5B70A-59AC-4931-9EBE-49F0F414BBC6}">
      <dgm:prSet/>
      <dgm:spPr/>
      <dgm:t>
        <a:bodyPr/>
        <a:lstStyle/>
        <a:p>
          <a:endParaRPr lang="de-DE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79AACC-949D-48F8-84F1-CBADC1B65D74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de-D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N-coustic Engineering, Freiberufler</a:t>
          </a:r>
        </a:p>
      </dgm:t>
    </dgm:pt>
    <dgm:pt modelId="{5F7BBF90-3778-4FB9-BBDF-775894A58ED8}" type="parTrans" cxnId="{F960C261-B3E2-44B2-A665-450B0C0237DD}">
      <dgm:prSet/>
      <dgm:spPr/>
      <dgm:t>
        <a:bodyPr/>
        <a:lstStyle/>
        <a:p>
          <a:endParaRPr lang="de-DE"/>
        </a:p>
      </dgm:t>
    </dgm:pt>
    <dgm:pt modelId="{4BA7D7E9-BC5D-44DD-9242-58CA6072C460}" type="sibTrans" cxnId="{F960C261-B3E2-44B2-A665-450B0C0237DD}">
      <dgm:prSet/>
      <dgm:spPr/>
      <dgm:t>
        <a:bodyPr/>
        <a:lstStyle/>
        <a:p>
          <a:endParaRPr lang="de-DE"/>
        </a:p>
      </dgm:t>
    </dgm:pt>
    <dgm:pt modelId="{7F7A5D11-7773-4A58-A393-68D22B1CB641}" type="pres">
      <dgm:prSet presAssocID="{136682D4-CC2D-42A7-A14B-1B201F9894D6}" presName="linearFlow" presStyleCnt="0">
        <dgm:presLayoutVars>
          <dgm:dir/>
          <dgm:resizeHandles val="exact"/>
        </dgm:presLayoutVars>
      </dgm:prSet>
      <dgm:spPr/>
    </dgm:pt>
    <dgm:pt modelId="{0AEE330F-3442-4838-A999-320B60BEE503}" type="pres">
      <dgm:prSet presAssocID="{49190CE1-809B-4916-A059-5ADCCF470895}" presName="composite" presStyleCnt="0"/>
      <dgm:spPr/>
    </dgm:pt>
    <dgm:pt modelId="{6BEFA3CB-111B-4A07-A730-798A9B4BCCC3}" type="pres">
      <dgm:prSet presAssocID="{49190CE1-809B-4916-A059-5ADCCF470895}" presName="imgShp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ln w="12700">
          <a:solidFill>
            <a:schemeClr val="bg1">
              <a:lumMod val="75000"/>
            </a:schemeClr>
          </a:solidFill>
        </a:ln>
      </dgm:spPr>
    </dgm:pt>
    <dgm:pt modelId="{9F906DB6-3E99-40ED-B90B-B26B3331BE8D}" type="pres">
      <dgm:prSet presAssocID="{49190CE1-809B-4916-A059-5ADCCF470895}" presName="txShp" presStyleLbl="node1" presStyleIdx="0" presStyleCnt="6">
        <dgm:presLayoutVars>
          <dgm:bulletEnabled val="1"/>
        </dgm:presLayoutVars>
      </dgm:prSet>
      <dgm:spPr/>
    </dgm:pt>
    <dgm:pt modelId="{59346A3B-7611-4683-B844-7452ADE259DD}" type="pres">
      <dgm:prSet presAssocID="{83410822-BD9C-4A15-BDA5-7FB474FEFD69}" presName="spacing" presStyleCnt="0"/>
      <dgm:spPr/>
    </dgm:pt>
    <dgm:pt modelId="{BC46B6F5-5A58-45DE-8C70-6CCC653222FF}" type="pres">
      <dgm:prSet presAssocID="{89FB87B5-4464-482C-B2B2-A86FD2428947}" presName="composite" presStyleCnt="0"/>
      <dgm:spPr/>
    </dgm:pt>
    <dgm:pt modelId="{CA13ED1E-5C48-47E9-B05E-A6259C7560F3}" type="pres">
      <dgm:prSet presAssocID="{89FB87B5-4464-482C-B2B2-A86FD2428947}" presName="imgShp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>
          <a:solidFill>
            <a:schemeClr val="bg1">
              <a:lumMod val="75000"/>
            </a:schemeClr>
          </a:solidFill>
        </a:ln>
      </dgm:spPr>
    </dgm:pt>
    <dgm:pt modelId="{0840FDAC-E067-42A7-8F26-2D1BFE5CB706}" type="pres">
      <dgm:prSet presAssocID="{89FB87B5-4464-482C-B2B2-A86FD2428947}" presName="txShp" presStyleLbl="node1" presStyleIdx="1" presStyleCnt="6">
        <dgm:presLayoutVars>
          <dgm:bulletEnabled val="1"/>
        </dgm:presLayoutVars>
      </dgm:prSet>
      <dgm:spPr/>
    </dgm:pt>
    <dgm:pt modelId="{9FAFF7B5-27EC-4C29-A9D1-CEB82F99762D}" type="pres">
      <dgm:prSet presAssocID="{1D32D98A-018D-41F2-AD06-25BC4575ABAC}" presName="spacing" presStyleCnt="0"/>
      <dgm:spPr/>
    </dgm:pt>
    <dgm:pt modelId="{E3BA2C12-F11A-4BEE-971C-930B30496BD5}" type="pres">
      <dgm:prSet presAssocID="{6B606CD9-0C35-41A0-B45F-BECEC293CBE8}" presName="composite" presStyleCnt="0"/>
      <dgm:spPr/>
    </dgm:pt>
    <dgm:pt modelId="{556C8F8D-B222-4905-8862-3A5F9A12B627}" type="pres">
      <dgm:prSet presAssocID="{6B606CD9-0C35-41A0-B45F-BECEC293CBE8}" presName="imgShp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>
          <a:solidFill>
            <a:schemeClr val="bg1">
              <a:lumMod val="75000"/>
            </a:schemeClr>
          </a:solidFill>
        </a:ln>
      </dgm:spPr>
    </dgm:pt>
    <dgm:pt modelId="{843B98C0-688B-4052-A576-924C471E4A4E}" type="pres">
      <dgm:prSet presAssocID="{6B606CD9-0C35-41A0-B45F-BECEC293CBE8}" presName="txShp" presStyleLbl="node1" presStyleIdx="2" presStyleCnt="6">
        <dgm:presLayoutVars>
          <dgm:bulletEnabled val="1"/>
        </dgm:presLayoutVars>
      </dgm:prSet>
      <dgm:spPr/>
    </dgm:pt>
    <dgm:pt modelId="{3BD123C5-8C16-4A43-AEC1-BEFEEFAB8634}" type="pres">
      <dgm:prSet presAssocID="{F6D21D26-5F3E-4EF9-992E-4B3BA0E33703}" presName="spacing" presStyleCnt="0"/>
      <dgm:spPr/>
    </dgm:pt>
    <dgm:pt modelId="{1933FB8F-B853-42A1-B0E2-602AF1B66705}" type="pres">
      <dgm:prSet presAssocID="{B7AC2A1B-7F54-4A9B-BC55-634C9BCCB934}" presName="composite" presStyleCnt="0"/>
      <dgm:spPr/>
    </dgm:pt>
    <dgm:pt modelId="{A8AD3A83-0645-46E6-9D02-A7D9D72413A6}" type="pres">
      <dgm:prSet presAssocID="{B7AC2A1B-7F54-4A9B-BC55-634C9BCCB934}" presName="imgShp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ln w="12700">
          <a:solidFill>
            <a:schemeClr val="bg1">
              <a:lumMod val="75000"/>
            </a:schemeClr>
          </a:solidFill>
        </a:ln>
      </dgm:spPr>
    </dgm:pt>
    <dgm:pt modelId="{62BFB09C-586D-46A9-900E-F4B457F3FC08}" type="pres">
      <dgm:prSet presAssocID="{B7AC2A1B-7F54-4A9B-BC55-634C9BCCB934}" presName="txShp" presStyleLbl="node1" presStyleIdx="3" presStyleCnt="6">
        <dgm:presLayoutVars>
          <dgm:bulletEnabled val="1"/>
        </dgm:presLayoutVars>
      </dgm:prSet>
      <dgm:spPr/>
    </dgm:pt>
    <dgm:pt modelId="{2BA71D9A-7D85-4B63-AB74-E2D39B0F8517}" type="pres">
      <dgm:prSet presAssocID="{5F0112A6-9942-4DC6-B092-F8117CFCEA65}" presName="spacing" presStyleCnt="0"/>
      <dgm:spPr/>
    </dgm:pt>
    <dgm:pt modelId="{F2199765-6065-48D4-B140-D1FFA8EB9A0E}" type="pres">
      <dgm:prSet presAssocID="{A6EFD1C0-9E82-4498-8874-F43D5311A467}" presName="composite" presStyleCnt="0"/>
      <dgm:spPr/>
    </dgm:pt>
    <dgm:pt modelId="{7110A618-A904-40E9-AE90-184FC2B8D2E8}" type="pres">
      <dgm:prSet presAssocID="{A6EFD1C0-9E82-4498-8874-F43D5311A467}" presName="imgShp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>
          <a:solidFill>
            <a:schemeClr val="bg1">
              <a:lumMod val="75000"/>
            </a:schemeClr>
          </a:solidFill>
        </a:ln>
      </dgm:spPr>
    </dgm:pt>
    <dgm:pt modelId="{73732C1B-A11D-4E6D-A2B8-50A91ABC8A85}" type="pres">
      <dgm:prSet presAssocID="{A6EFD1C0-9E82-4498-8874-F43D5311A467}" presName="txShp" presStyleLbl="node1" presStyleIdx="4" presStyleCnt="6">
        <dgm:presLayoutVars>
          <dgm:bulletEnabled val="1"/>
        </dgm:presLayoutVars>
      </dgm:prSet>
      <dgm:spPr/>
    </dgm:pt>
    <dgm:pt modelId="{9AB59FCA-54BC-4FE1-98ED-BE40BE6B8C87}" type="pres">
      <dgm:prSet presAssocID="{3378F2A0-6D21-445A-8514-E107550CD0A1}" presName="spacing" presStyleCnt="0"/>
      <dgm:spPr/>
    </dgm:pt>
    <dgm:pt modelId="{8D2A63A8-A04C-4E4B-98A3-CDD7FCC516F7}" type="pres">
      <dgm:prSet presAssocID="{E879AACC-949D-48F8-84F1-CBADC1B65D74}" presName="composite" presStyleCnt="0"/>
      <dgm:spPr/>
    </dgm:pt>
    <dgm:pt modelId="{34494309-A182-4C8A-AC95-8F8B92024F46}" type="pres">
      <dgm:prSet presAssocID="{E879AACC-949D-48F8-84F1-CBADC1B65D74}" presName="imgShp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65C85D-0B0F-4096-AA7F-E5C6A10B8692}" type="pres">
      <dgm:prSet presAssocID="{E879AACC-949D-48F8-84F1-CBADC1B65D74}" presName="txShp" presStyleLbl="node1" presStyleIdx="5" presStyleCnt="6">
        <dgm:presLayoutVars>
          <dgm:bulletEnabled val="1"/>
        </dgm:presLayoutVars>
      </dgm:prSet>
      <dgm:spPr/>
    </dgm:pt>
  </dgm:ptLst>
  <dgm:cxnLst>
    <dgm:cxn modelId="{31A5B70A-59AC-4931-9EBE-49F0F414BBC6}" srcId="{136682D4-CC2D-42A7-A14B-1B201F9894D6}" destId="{B7AC2A1B-7F54-4A9B-BC55-634C9BCCB934}" srcOrd="3" destOrd="0" parTransId="{F8230CEE-1F1F-4BC7-B8DC-ED9B745467DA}" sibTransId="{5F0112A6-9942-4DC6-B092-F8117CFCEA65}"/>
    <dgm:cxn modelId="{846EB11F-F34F-42C2-A745-0A5F4D07E472}" type="presOf" srcId="{6B606CD9-0C35-41A0-B45F-BECEC293CBE8}" destId="{843B98C0-688B-4052-A576-924C471E4A4E}" srcOrd="0" destOrd="0" presId="urn:microsoft.com/office/officeart/2005/8/layout/vList3"/>
    <dgm:cxn modelId="{A090C735-0ED1-4A70-965E-2CFB5BA50FB6}" type="presOf" srcId="{E879AACC-949D-48F8-84F1-CBADC1B65D74}" destId="{C065C85D-0B0F-4096-AA7F-E5C6A10B8692}" srcOrd="0" destOrd="0" presId="urn:microsoft.com/office/officeart/2005/8/layout/vList3"/>
    <dgm:cxn modelId="{D5B6333E-37B2-451B-969E-DF98B18D39F8}" type="presOf" srcId="{A6EFD1C0-9E82-4498-8874-F43D5311A467}" destId="{73732C1B-A11D-4E6D-A2B8-50A91ABC8A85}" srcOrd="0" destOrd="0" presId="urn:microsoft.com/office/officeart/2005/8/layout/vList3"/>
    <dgm:cxn modelId="{F960C261-B3E2-44B2-A665-450B0C0237DD}" srcId="{136682D4-CC2D-42A7-A14B-1B201F9894D6}" destId="{E879AACC-949D-48F8-84F1-CBADC1B65D74}" srcOrd="5" destOrd="0" parTransId="{5F7BBF90-3778-4FB9-BBDF-775894A58ED8}" sibTransId="{4BA7D7E9-BC5D-44DD-9242-58CA6072C460}"/>
    <dgm:cxn modelId="{5D608A63-8CDF-4202-B867-FEE6381D0031}" type="presOf" srcId="{89FB87B5-4464-482C-B2B2-A86FD2428947}" destId="{0840FDAC-E067-42A7-8F26-2D1BFE5CB706}" srcOrd="0" destOrd="0" presId="urn:microsoft.com/office/officeart/2005/8/layout/vList3"/>
    <dgm:cxn modelId="{536CCE88-399E-401E-8A88-77457811A64C}" srcId="{136682D4-CC2D-42A7-A14B-1B201F9894D6}" destId="{89FB87B5-4464-482C-B2B2-A86FD2428947}" srcOrd="1" destOrd="0" parTransId="{DFF61713-CDB0-4F1E-9E61-798FCBA40DCE}" sibTransId="{1D32D98A-018D-41F2-AD06-25BC4575ABAC}"/>
    <dgm:cxn modelId="{6F51458C-2F2E-4892-9F6A-03D6BB7B20C4}" srcId="{136682D4-CC2D-42A7-A14B-1B201F9894D6}" destId="{A6EFD1C0-9E82-4498-8874-F43D5311A467}" srcOrd="4" destOrd="0" parTransId="{197FF55A-8F7A-431A-AF27-999610F4BC65}" sibTransId="{3378F2A0-6D21-445A-8514-E107550CD0A1}"/>
    <dgm:cxn modelId="{E6B464A0-486F-4E7C-960D-FCA5BBF0EFC9}" srcId="{136682D4-CC2D-42A7-A14B-1B201F9894D6}" destId="{49190CE1-809B-4916-A059-5ADCCF470895}" srcOrd="0" destOrd="0" parTransId="{0601D7E3-851F-4D32-A689-36C9838A8215}" sibTransId="{83410822-BD9C-4A15-BDA5-7FB474FEFD69}"/>
    <dgm:cxn modelId="{7B5448AE-6E35-44C3-9982-7E9BC19B8104}" type="presOf" srcId="{136682D4-CC2D-42A7-A14B-1B201F9894D6}" destId="{7F7A5D11-7773-4A58-A393-68D22B1CB641}" srcOrd="0" destOrd="0" presId="urn:microsoft.com/office/officeart/2005/8/layout/vList3"/>
    <dgm:cxn modelId="{9E2D06AF-387F-41DD-9D8E-D9E0E4FDBE83}" srcId="{136682D4-CC2D-42A7-A14B-1B201F9894D6}" destId="{6B606CD9-0C35-41A0-B45F-BECEC293CBE8}" srcOrd="2" destOrd="0" parTransId="{FD175E97-F7CC-4E36-BA7B-34D46F448F8E}" sibTransId="{F6D21D26-5F3E-4EF9-992E-4B3BA0E33703}"/>
    <dgm:cxn modelId="{8FAF12E7-729B-4F35-B608-3352EA4FDA39}" type="presOf" srcId="{B7AC2A1B-7F54-4A9B-BC55-634C9BCCB934}" destId="{62BFB09C-586D-46A9-900E-F4B457F3FC08}" srcOrd="0" destOrd="0" presId="urn:microsoft.com/office/officeart/2005/8/layout/vList3"/>
    <dgm:cxn modelId="{5D9914F2-1CBA-4BD0-BE15-296808B22395}" type="presOf" srcId="{49190CE1-809B-4916-A059-5ADCCF470895}" destId="{9F906DB6-3E99-40ED-B90B-B26B3331BE8D}" srcOrd="0" destOrd="0" presId="urn:microsoft.com/office/officeart/2005/8/layout/vList3"/>
    <dgm:cxn modelId="{3B805A59-EF66-449A-9C4D-93B14936B5A2}" type="presParOf" srcId="{7F7A5D11-7773-4A58-A393-68D22B1CB641}" destId="{0AEE330F-3442-4838-A999-320B60BEE503}" srcOrd="0" destOrd="0" presId="urn:microsoft.com/office/officeart/2005/8/layout/vList3"/>
    <dgm:cxn modelId="{8BDF3671-5C3A-42CA-8DB3-47D230041154}" type="presParOf" srcId="{0AEE330F-3442-4838-A999-320B60BEE503}" destId="{6BEFA3CB-111B-4A07-A730-798A9B4BCCC3}" srcOrd="0" destOrd="0" presId="urn:microsoft.com/office/officeart/2005/8/layout/vList3"/>
    <dgm:cxn modelId="{D41844B5-CFA6-428B-B1FB-21866480411E}" type="presParOf" srcId="{0AEE330F-3442-4838-A999-320B60BEE503}" destId="{9F906DB6-3E99-40ED-B90B-B26B3331BE8D}" srcOrd="1" destOrd="0" presId="urn:microsoft.com/office/officeart/2005/8/layout/vList3"/>
    <dgm:cxn modelId="{849A0F8A-8961-4AE1-A502-C7E9C6890678}" type="presParOf" srcId="{7F7A5D11-7773-4A58-A393-68D22B1CB641}" destId="{59346A3B-7611-4683-B844-7452ADE259DD}" srcOrd="1" destOrd="0" presId="urn:microsoft.com/office/officeart/2005/8/layout/vList3"/>
    <dgm:cxn modelId="{204D3F7C-9990-40EB-BA77-2BB8E491F0AA}" type="presParOf" srcId="{7F7A5D11-7773-4A58-A393-68D22B1CB641}" destId="{BC46B6F5-5A58-45DE-8C70-6CCC653222FF}" srcOrd="2" destOrd="0" presId="urn:microsoft.com/office/officeart/2005/8/layout/vList3"/>
    <dgm:cxn modelId="{2982D457-BCE9-4845-8E0E-8C7CCC53B92C}" type="presParOf" srcId="{BC46B6F5-5A58-45DE-8C70-6CCC653222FF}" destId="{CA13ED1E-5C48-47E9-B05E-A6259C7560F3}" srcOrd="0" destOrd="0" presId="urn:microsoft.com/office/officeart/2005/8/layout/vList3"/>
    <dgm:cxn modelId="{12F5813C-82E5-4579-A9C3-DCB49CEEAD36}" type="presParOf" srcId="{BC46B6F5-5A58-45DE-8C70-6CCC653222FF}" destId="{0840FDAC-E067-42A7-8F26-2D1BFE5CB706}" srcOrd="1" destOrd="0" presId="urn:microsoft.com/office/officeart/2005/8/layout/vList3"/>
    <dgm:cxn modelId="{D118D6EA-C50A-4C21-B77D-5659E679EE2D}" type="presParOf" srcId="{7F7A5D11-7773-4A58-A393-68D22B1CB641}" destId="{9FAFF7B5-27EC-4C29-A9D1-CEB82F99762D}" srcOrd="3" destOrd="0" presId="urn:microsoft.com/office/officeart/2005/8/layout/vList3"/>
    <dgm:cxn modelId="{44D30452-CCE0-4EC4-89EA-F67FD6CEB8B1}" type="presParOf" srcId="{7F7A5D11-7773-4A58-A393-68D22B1CB641}" destId="{E3BA2C12-F11A-4BEE-971C-930B30496BD5}" srcOrd="4" destOrd="0" presId="urn:microsoft.com/office/officeart/2005/8/layout/vList3"/>
    <dgm:cxn modelId="{67C19241-0759-4171-831C-066C6EB76CC6}" type="presParOf" srcId="{E3BA2C12-F11A-4BEE-971C-930B30496BD5}" destId="{556C8F8D-B222-4905-8862-3A5F9A12B627}" srcOrd="0" destOrd="0" presId="urn:microsoft.com/office/officeart/2005/8/layout/vList3"/>
    <dgm:cxn modelId="{71A29F8C-87BF-4A47-AC80-9E9226885C6B}" type="presParOf" srcId="{E3BA2C12-F11A-4BEE-971C-930B30496BD5}" destId="{843B98C0-688B-4052-A576-924C471E4A4E}" srcOrd="1" destOrd="0" presId="urn:microsoft.com/office/officeart/2005/8/layout/vList3"/>
    <dgm:cxn modelId="{D6D4725E-3E55-45A4-BCA2-4FCA44FFD89F}" type="presParOf" srcId="{7F7A5D11-7773-4A58-A393-68D22B1CB641}" destId="{3BD123C5-8C16-4A43-AEC1-BEFEEFAB8634}" srcOrd="5" destOrd="0" presId="urn:microsoft.com/office/officeart/2005/8/layout/vList3"/>
    <dgm:cxn modelId="{179093F5-230A-4BCE-9FA7-A0D8C18EE74B}" type="presParOf" srcId="{7F7A5D11-7773-4A58-A393-68D22B1CB641}" destId="{1933FB8F-B853-42A1-B0E2-602AF1B66705}" srcOrd="6" destOrd="0" presId="urn:microsoft.com/office/officeart/2005/8/layout/vList3"/>
    <dgm:cxn modelId="{D66337DA-86EB-41CC-9708-B0352F158981}" type="presParOf" srcId="{1933FB8F-B853-42A1-B0E2-602AF1B66705}" destId="{A8AD3A83-0645-46E6-9D02-A7D9D72413A6}" srcOrd="0" destOrd="0" presId="urn:microsoft.com/office/officeart/2005/8/layout/vList3"/>
    <dgm:cxn modelId="{E8E47F1A-4528-44BA-8FBF-7E8FC1D08535}" type="presParOf" srcId="{1933FB8F-B853-42A1-B0E2-602AF1B66705}" destId="{62BFB09C-586D-46A9-900E-F4B457F3FC08}" srcOrd="1" destOrd="0" presId="urn:microsoft.com/office/officeart/2005/8/layout/vList3"/>
    <dgm:cxn modelId="{AA38FDBF-BB84-45B1-85C2-FD029F13C480}" type="presParOf" srcId="{7F7A5D11-7773-4A58-A393-68D22B1CB641}" destId="{2BA71D9A-7D85-4B63-AB74-E2D39B0F8517}" srcOrd="7" destOrd="0" presId="urn:microsoft.com/office/officeart/2005/8/layout/vList3"/>
    <dgm:cxn modelId="{36962E53-5E8B-4217-8E06-1BB163CF8B9D}" type="presParOf" srcId="{7F7A5D11-7773-4A58-A393-68D22B1CB641}" destId="{F2199765-6065-48D4-B140-D1FFA8EB9A0E}" srcOrd="8" destOrd="0" presId="urn:microsoft.com/office/officeart/2005/8/layout/vList3"/>
    <dgm:cxn modelId="{7CF7EF42-76E9-4CE2-8E23-5392A2FD80EE}" type="presParOf" srcId="{F2199765-6065-48D4-B140-D1FFA8EB9A0E}" destId="{7110A618-A904-40E9-AE90-184FC2B8D2E8}" srcOrd="0" destOrd="0" presId="urn:microsoft.com/office/officeart/2005/8/layout/vList3"/>
    <dgm:cxn modelId="{9205939E-F4E2-4091-B499-C58BE9943A51}" type="presParOf" srcId="{F2199765-6065-48D4-B140-D1FFA8EB9A0E}" destId="{73732C1B-A11D-4E6D-A2B8-50A91ABC8A85}" srcOrd="1" destOrd="0" presId="urn:microsoft.com/office/officeart/2005/8/layout/vList3"/>
    <dgm:cxn modelId="{04194A20-DF3A-4B51-8AB0-8AEC14E7B65D}" type="presParOf" srcId="{7F7A5D11-7773-4A58-A393-68D22B1CB641}" destId="{9AB59FCA-54BC-4FE1-98ED-BE40BE6B8C87}" srcOrd="9" destOrd="0" presId="urn:microsoft.com/office/officeart/2005/8/layout/vList3"/>
    <dgm:cxn modelId="{4FBDCFD9-03BA-4779-A060-DCFABAAB788F}" type="presParOf" srcId="{7F7A5D11-7773-4A58-A393-68D22B1CB641}" destId="{8D2A63A8-A04C-4E4B-98A3-CDD7FCC516F7}" srcOrd="10" destOrd="0" presId="urn:microsoft.com/office/officeart/2005/8/layout/vList3"/>
    <dgm:cxn modelId="{54CEA52F-F83F-4830-8758-DFF726EA9A18}" type="presParOf" srcId="{8D2A63A8-A04C-4E4B-98A3-CDD7FCC516F7}" destId="{34494309-A182-4C8A-AC95-8F8B92024F46}" srcOrd="0" destOrd="0" presId="urn:microsoft.com/office/officeart/2005/8/layout/vList3"/>
    <dgm:cxn modelId="{1FF2212D-79C2-4C4D-947D-CE49F6497200}" type="presParOf" srcId="{8D2A63A8-A04C-4E4B-98A3-CDD7FCC516F7}" destId="{C065C85D-0B0F-4096-AA7F-E5C6A10B869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91CFE6-8510-4ADC-A702-83BD8F01677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71453E1-C72E-4D57-A47A-0DD362FB1CFA}">
      <dgm:prSet phldrT="[Text]" custT="1"/>
      <dgm:spPr/>
      <dgm:t>
        <a:bodyPr/>
        <a:lstStyle/>
        <a:p>
          <a:r>
            <a:rPr lang="de-DE" sz="1400" dirty="0"/>
            <a:t>1. Klären der Aufgaben-stellung</a:t>
          </a:r>
        </a:p>
      </dgm:t>
    </dgm:pt>
    <dgm:pt modelId="{E4372B9B-8E6B-400D-BFD1-7353BE589858}" type="parTrans" cxnId="{4E252809-0C1C-4C8E-B2A7-DC4A445574C3}">
      <dgm:prSet/>
      <dgm:spPr/>
      <dgm:t>
        <a:bodyPr/>
        <a:lstStyle/>
        <a:p>
          <a:endParaRPr lang="de-DE" sz="5400"/>
        </a:p>
      </dgm:t>
    </dgm:pt>
    <dgm:pt modelId="{AC3B9164-E84C-4E49-84C6-7AD0655CD0FE}" type="sibTrans" cxnId="{4E252809-0C1C-4C8E-B2A7-DC4A445574C3}">
      <dgm:prSet/>
      <dgm:spPr/>
      <dgm:t>
        <a:bodyPr/>
        <a:lstStyle/>
        <a:p>
          <a:endParaRPr lang="de-DE" sz="5400"/>
        </a:p>
      </dgm:t>
    </dgm:pt>
    <dgm:pt modelId="{5D0EED1F-F336-4782-8280-287F0E8F17AF}">
      <dgm:prSet phldrT="[Text]" custT="1"/>
      <dgm:spPr/>
      <dgm:t>
        <a:bodyPr/>
        <a:lstStyle/>
        <a:p>
          <a:r>
            <a:rPr lang="de-DE" sz="1400" dirty="0"/>
            <a:t>2. Analyse der </a:t>
          </a:r>
          <a:r>
            <a:rPr lang="de-DE" sz="1400" dirty="0" err="1"/>
            <a:t>schallabstrah</a:t>
          </a:r>
          <a:r>
            <a:rPr lang="de-DE" sz="1400" dirty="0"/>
            <a:t>-lenden Struktur </a:t>
          </a:r>
        </a:p>
      </dgm:t>
    </dgm:pt>
    <dgm:pt modelId="{E750EB5F-9625-49C5-9FFC-3BFE45303191}" type="parTrans" cxnId="{52755529-51B4-4163-941C-2C7F6C764E6D}">
      <dgm:prSet/>
      <dgm:spPr/>
      <dgm:t>
        <a:bodyPr/>
        <a:lstStyle/>
        <a:p>
          <a:endParaRPr lang="de-DE" sz="5400"/>
        </a:p>
      </dgm:t>
    </dgm:pt>
    <dgm:pt modelId="{8F26319F-B0B2-4237-91AC-19A4F0F9DD7C}" type="sibTrans" cxnId="{52755529-51B4-4163-941C-2C7F6C764E6D}">
      <dgm:prSet/>
      <dgm:spPr/>
      <dgm:t>
        <a:bodyPr/>
        <a:lstStyle/>
        <a:p>
          <a:endParaRPr lang="de-DE" sz="5400"/>
        </a:p>
      </dgm:t>
    </dgm:pt>
    <dgm:pt modelId="{0D90FBDD-FE48-4F66-A4D8-790C47272F9C}">
      <dgm:prSet phldrT="[Text]" custT="1"/>
      <dgm:spPr/>
      <dgm:t>
        <a:bodyPr/>
        <a:lstStyle/>
        <a:p>
          <a:r>
            <a:rPr lang="de-DE" sz="1400"/>
            <a:t>3. Integration der Hardware (Exciter und DSP)</a:t>
          </a:r>
        </a:p>
      </dgm:t>
    </dgm:pt>
    <dgm:pt modelId="{7B72AA87-D4EB-42C4-81D7-68141FDAB492}" type="parTrans" cxnId="{19B2C3F0-38F4-4F0D-9AAF-2DAFB862961F}">
      <dgm:prSet/>
      <dgm:spPr/>
      <dgm:t>
        <a:bodyPr/>
        <a:lstStyle/>
        <a:p>
          <a:endParaRPr lang="de-DE" sz="5400"/>
        </a:p>
      </dgm:t>
    </dgm:pt>
    <dgm:pt modelId="{FB657C49-3239-4E0D-BFAC-22A7ACBD4451}" type="sibTrans" cxnId="{19B2C3F0-38F4-4F0D-9AAF-2DAFB862961F}">
      <dgm:prSet/>
      <dgm:spPr/>
      <dgm:t>
        <a:bodyPr/>
        <a:lstStyle/>
        <a:p>
          <a:endParaRPr lang="de-DE" sz="5400"/>
        </a:p>
      </dgm:t>
    </dgm:pt>
    <dgm:pt modelId="{4A206246-FBEB-4A93-9678-3312EAD8EFC1}">
      <dgm:prSet phldrT="[Text]" custT="1"/>
      <dgm:spPr/>
      <dgm:t>
        <a:bodyPr/>
        <a:lstStyle/>
        <a:p>
          <a:r>
            <a:rPr lang="de-DE" sz="1400"/>
            <a:t>4. Sound tuning</a:t>
          </a:r>
        </a:p>
      </dgm:t>
    </dgm:pt>
    <dgm:pt modelId="{A4DBBCAE-C49B-4F8B-A5EA-072625604AD1}" type="parTrans" cxnId="{FA8B21ED-067B-4198-B2C0-62B7E46B882D}">
      <dgm:prSet/>
      <dgm:spPr/>
      <dgm:t>
        <a:bodyPr/>
        <a:lstStyle/>
        <a:p>
          <a:endParaRPr lang="de-DE" sz="5400"/>
        </a:p>
      </dgm:t>
    </dgm:pt>
    <dgm:pt modelId="{E14F1430-FF27-47CA-85E9-650411D23E68}" type="sibTrans" cxnId="{FA8B21ED-067B-4198-B2C0-62B7E46B882D}">
      <dgm:prSet/>
      <dgm:spPr/>
      <dgm:t>
        <a:bodyPr/>
        <a:lstStyle/>
        <a:p>
          <a:endParaRPr lang="de-DE" sz="5400"/>
        </a:p>
      </dgm:t>
    </dgm:pt>
    <dgm:pt modelId="{37C7FEF9-38E4-495A-85B1-4E18EBC14CF6}">
      <dgm:prSet phldrT="[Text]" custT="1"/>
      <dgm:spPr/>
      <dgm:t>
        <a:bodyPr/>
        <a:lstStyle/>
        <a:p>
          <a:r>
            <a:rPr lang="de-DE" sz="1400" dirty="0"/>
            <a:t>5. </a:t>
          </a:r>
          <a:r>
            <a:rPr lang="de-DE" sz="1400" dirty="0" err="1"/>
            <a:t>messtech</a:t>
          </a:r>
          <a:r>
            <a:rPr lang="de-DE" sz="1400" dirty="0"/>
            <a:t>-nische Evaluation</a:t>
          </a:r>
        </a:p>
      </dgm:t>
    </dgm:pt>
    <dgm:pt modelId="{B140B19D-2FA7-423E-9810-56EBD85130BE}" type="parTrans" cxnId="{2C1C4BAC-907E-4290-BBEC-1B0CD2503625}">
      <dgm:prSet/>
      <dgm:spPr/>
      <dgm:t>
        <a:bodyPr/>
        <a:lstStyle/>
        <a:p>
          <a:endParaRPr lang="de-DE" sz="5400"/>
        </a:p>
      </dgm:t>
    </dgm:pt>
    <dgm:pt modelId="{05FDAE34-8D48-4D64-A4A8-763DFEA58073}" type="sibTrans" cxnId="{2C1C4BAC-907E-4290-BBEC-1B0CD2503625}">
      <dgm:prSet/>
      <dgm:spPr/>
      <dgm:t>
        <a:bodyPr/>
        <a:lstStyle/>
        <a:p>
          <a:endParaRPr lang="de-DE" sz="5400"/>
        </a:p>
      </dgm:t>
    </dgm:pt>
    <dgm:pt modelId="{F288ED25-850C-4C41-A527-19C4B4DB0304}">
      <dgm:prSet phldrT="[Text]" custT="1"/>
      <dgm:spPr/>
      <dgm:t>
        <a:bodyPr/>
        <a:lstStyle/>
        <a:p>
          <a:r>
            <a:rPr lang="de-DE" sz="1400" dirty="0"/>
            <a:t>6. Kunden-präsentation</a:t>
          </a:r>
        </a:p>
      </dgm:t>
    </dgm:pt>
    <dgm:pt modelId="{A442125E-36DF-4E3B-A05B-B07319C25551}" type="parTrans" cxnId="{F4837DA8-7283-414E-96CD-ED221965BDF0}">
      <dgm:prSet/>
      <dgm:spPr/>
      <dgm:t>
        <a:bodyPr/>
        <a:lstStyle/>
        <a:p>
          <a:endParaRPr lang="de-DE" sz="5400"/>
        </a:p>
      </dgm:t>
    </dgm:pt>
    <dgm:pt modelId="{03C411EC-1B83-4F4A-8DE2-BC539A4B05BA}" type="sibTrans" cxnId="{F4837DA8-7283-414E-96CD-ED221965BDF0}">
      <dgm:prSet/>
      <dgm:spPr/>
      <dgm:t>
        <a:bodyPr/>
        <a:lstStyle/>
        <a:p>
          <a:endParaRPr lang="de-DE" sz="5400"/>
        </a:p>
      </dgm:t>
    </dgm:pt>
    <dgm:pt modelId="{9CA18CD6-8B5A-4032-890B-F8E3663AC228}" type="pres">
      <dgm:prSet presAssocID="{4391CFE6-8510-4ADC-A702-83BD8F016774}" presName="Name0" presStyleCnt="0">
        <dgm:presLayoutVars>
          <dgm:dir/>
          <dgm:animLvl val="lvl"/>
          <dgm:resizeHandles val="exact"/>
        </dgm:presLayoutVars>
      </dgm:prSet>
      <dgm:spPr/>
    </dgm:pt>
    <dgm:pt modelId="{9D7DE64C-ECE5-4EAC-A2B6-56BDDACCC206}" type="pres">
      <dgm:prSet presAssocID="{A71453E1-C72E-4D57-A47A-0DD362FB1CFA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7F5A8C5-0C13-42DA-9703-322C457D3499}" type="pres">
      <dgm:prSet presAssocID="{AC3B9164-E84C-4E49-84C6-7AD0655CD0FE}" presName="parTxOnlySpace" presStyleCnt="0"/>
      <dgm:spPr/>
    </dgm:pt>
    <dgm:pt modelId="{E400AB13-4D0C-4681-9283-A8CF602AE258}" type="pres">
      <dgm:prSet presAssocID="{5D0EED1F-F336-4782-8280-287F0E8F17AF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07FA9EC-224D-4FEA-9FD2-821207C2C97E}" type="pres">
      <dgm:prSet presAssocID="{8F26319F-B0B2-4237-91AC-19A4F0F9DD7C}" presName="parTxOnlySpace" presStyleCnt="0"/>
      <dgm:spPr/>
    </dgm:pt>
    <dgm:pt modelId="{92F4435D-0748-4C35-9123-1622549F51F4}" type="pres">
      <dgm:prSet presAssocID="{0D90FBDD-FE48-4F66-A4D8-790C47272F9C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B5972C6-C5B5-4947-ADCE-55739C1001EC}" type="pres">
      <dgm:prSet presAssocID="{FB657C49-3239-4E0D-BFAC-22A7ACBD4451}" presName="parTxOnlySpace" presStyleCnt="0"/>
      <dgm:spPr/>
    </dgm:pt>
    <dgm:pt modelId="{D819F0D1-9CA1-4884-B4FF-9B6F51275C25}" type="pres">
      <dgm:prSet presAssocID="{4A206246-FBEB-4A93-9678-3312EAD8EFC1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95155E1-22CD-4D09-921A-8EE23810BC57}" type="pres">
      <dgm:prSet presAssocID="{E14F1430-FF27-47CA-85E9-650411D23E68}" presName="parTxOnlySpace" presStyleCnt="0"/>
      <dgm:spPr/>
    </dgm:pt>
    <dgm:pt modelId="{252BC4C2-0FD8-4EA4-9ABD-4FC671420524}" type="pres">
      <dgm:prSet presAssocID="{37C7FEF9-38E4-495A-85B1-4E18EBC14CF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58A3AF9-956D-47E8-A421-C479B1823870}" type="pres">
      <dgm:prSet presAssocID="{05FDAE34-8D48-4D64-A4A8-763DFEA58073}" presName="parTxOnlySpace" presStyleCnt="0"/>
      <dgm:spPr/>
    </dgm:pt>
    <dgm:pt modelId="{907B3400-F8CC-41D6-898C-D80389880986}" type="pres">
      <dgm:prSet presAssocID="{F288ED25-850C-4C41-A527-19C4B4DB030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E252809-0C1C-4C8E-B2A7-DC4A445574C3}" srcId="{4391CFE6-8510-4ADC-A702-83BD8F016774}" destId="{A71453E1-C72E-4D57-A47A-0DD362FB1CFA}" srcOrd="0" destOrd="0" parTransId="{E4372B9B-8E6B-400D-BFD1-7353BE589858}" sibTransId="{AC3B9164-E84C-4E49-84C6-7AD0655CD0FE}"/>
    <dgm:cxn modelId="{036C880E-0426-495C-B4F2-8B917EFA8B8D}" type="presOf" srcId="{5D0EED1F-F336-4782-8280-287F0E8F17AF}" destId="{E400AB13-4D0C-4681-9283-A8CF602AE258}" srcOrd="0" destOrd="0" presId="urn:microsoft.com/office/officeart/2005/8/layout/chevron1"/>
    <dgm:cxn modelId="{52755529-51B4-4163-941C-2C7F6C764E6D}" srcId="{4391CFE6-8510-4ADC-A702-83BD8F016774}" destId="{5D0EED1F-F336-4782-8280-287F0E8F17AF}" srcOrd="1" destOrd="0" parTransId="{E750EB5F-9625-49C5-9FFC-3BFE45303191}" sibTransId="{8F26319F-B0B2-4237-91AC-19A4F0F9DD7C}"/>
    <dgm:cxn modelId="{C8064F62-7098-4321-99F1-5B9C8BF606BA}" type="presOf" srcId="{F288ED25-850C-4C41-A527-19C4B4DB0304}" destId="{907B3400-F8CC-41D6-898C-D80389880986}" srcOrd="0" destOrd="0" presId="urn:microsoft.com/office/officeart/2005/8/layout/chevron1"/>
    <dgm:cxn modelId="{F2E74054-339B-4BB5-84DA-C5AF020E5427}" type="presOf" srcId="{4391CFE6-8510-4ADC-A702-83BD8F016774}" destId="{9CA18CD6-8B5A-4032-890B-F8E3663AC228}" srcOrd="0" destOrd="0" presId="urn:microsoft.com/office/officeart/2005/8/layout/chevron1"/>
    <dgm:cxn modelId="{F4837DA8-7283-414E-96CD-ED221965BDF0}" srcId="{4391CFE6-8510-4ADC-A702-83BD8F016774}" destId="{F288ED25-850C-4C41-A527-19C4B4DB0304}" srcOrd="5" destOrd="0" parTransId="{A442125E-36DF-4E3B-A05B-B07319C25551}" sibTransId="{03C411EC-1B83-4F4A-8DE2-BC539A4B05BA}"/>
    <dgm:cxn modelId="{2C1C4BAC-907E-4290-BBEC-1B0CD2503625}" srcId="{4391CFE6-8510-4ADC-A702-83BD8F016774}" destId="{37C7FEF9-38E4-495A-85B1-4E18EBC14CF6}" srcOrd="4" destOrd="0" parTransId="{B140B19D-2FA7-423E-9810-56EBD85130BE}" sibTransId="{05FDAE34-8D48-4D64-A4A8-763DFEA58073}"/>
    <dgm:cxn modelId="{5DA654B4-D2B9-4AF4-AD7E-43DB90029E5E}" type="presOf" srcId="{A71453E1-C72E-4D57-A47A-0DD362FB1CFA}" destId="{9D7DE64C-ECE5-4EAC-A2B6-56BDDACCC206}" srcOrd="0" destOrd="0" presId="urn:microsoft.com/office/officeart/2005/8/layout/chevron1"/>
    <dgm:cxn modelId="{32B542BB-43C0-4985-A0A0-D8AFC607DF0B}" type="presOf" srcId="{37C7FEF9-38E4-495A-85B1-4E18EBC14CF6}" destId="{252BC4C2-0FD8-4EA4-9ABD-4FC671420524}" srcOrd="0" destOrd="0" presId="urn:microsoft.com/office/officeart/2005/8/layout/chevron1"/>
    <dgm:cxn modelId="{1D40EBD6-4C8A-450F-9429-EE3E7E653CBA}" type="presOf" srcId="{0D90FBDD-FE48-4F66-A4D8-790C47272F9C}" destId="{92F4435D-0748-4C35-9123-1622549F51F4}" srcOrd="0" destOrd="0" presId="urn:microsoft.com/office/officeart/2005/8/layout/chevron1"/>
    <dgm:cxn modelId="{AA85B8E9-5851-42AC-ABB0-0A21CB8281E3}" type="presOf" srcId="{4A206246-FBEB-4A93-9678-3312EAD8EFC1}" destId="{D819F0D1-9CA1-4884-B4FF-9B6F51275C25}" srcOrd="0" destOrd="0" presId="urn:microsoft.com/office/officeart/2005/8/layout/chevron1"/>
    <dgm:cxn modelId="{FA8B21ED-067B-4198-B2C0-62B7E46B882D}" srcId="{4391CFE6-8510-4ADC-A702-83BD8F016774}" destId="{4A206246-FBEB-4A93-9678-3312EAD8EFC1}" srcOrd="3" destOrd="0" parTransId="{A4DBBCAE-C49B-4F8B-A5EA-072625604AD1}" sibTransId="{E14F1430-FF27-47CA-85E9-650411D23E68}"/>
    <dgm:cxn modelId="{19B2C3F0-38F4-4F0D-9AAF-2DAFB862961F}" srcId="{4391CFE6-8510-4ADC-A702-83BD8F016774}" destId="{0D90FBDD-FE48-4F66-A4D8-790C47272F9C}" srcOrd="2" destOrd="0" parTransId="{7B72AA87-D4EB-42C4-81D7-68141FDAB492}" sibTransId="{FB657C49-3239-4E0D-BFAC-22A7ACBD4451}"/>
    <dgm:cxn modelId="{38C08BAE-74E6-4A8B-B337-5D09B867A509}" type="presParOf" srcId="{9CA18CD6-8B5A-4032-890B-F8E3663AC228}" destId="{9D7DE64C-ECE5-4EAC-A2B6-56BDDACCC206}" srcOrd="0" destOrd="0" presId="urn:microsoft.com/office/officeart/2005/8/layout/chevron1"/>
    <dgm:cxn modelId="{DA682808-AE44-4E53-BC83-0AD58A004E34}" type="presParOf" srcId="{9CA18CD6-8B5A-4032-890B-F8E3663AC228}" destId="{07F5A8C5-0C13-42DA-9703-322C457D3499}" srcOrd="1" destOrd="0" presId="urn:microsoft.com/office/officeart/2005/8/layout/chevron1"/>
    <dgm:cxn modelId="{D1021AE3-6961-4512-B9CC-4C4CC5705B8C}" type="presParOf" srcId="{9CA18CD6-8B5A-4032-890B-F8E3663AC228}" destId="{E400AB13-4D0C-4681-9283-A8CF602AE258}" srcOrd="2" destOrd="0" presId="urn:microsoft.com/office/officeart/2005/8/layout/chevron1"/>
    <dgm:cxn modelId="{4CA3F75E-8FB6-4B1F-9D58-F64657104203}" type="presParOf" srcId="{9CA18CD6-8B5A-4032-890B-F8E3663AC228}" destId="{207FA9EC-224D-4FEA-9FD2-821207C2C97E}" srcOrd="3" destOrd="0" presId="urn:microsoft.com/office/officeart/2005/8/layout/chevron1"/>
    <dgm:cxn modelId="{0E6C5677-858A-4CB6-AFAA-AA83A5B184E3}" type="presParOf" srcId="{9CA18CD6-8B5A-4032-890B-F8E3663AC228}" destId="{92F4435D-0748-4C35-9123-1622549F51F4}" srcOrd="4" destOrd="0" presId="urn:microsoft.com/office/officeart/2005/8/layout/chevron1"/>
    <dgm:cxn modelId="{790EBB04-9FA6-4FF1-943B-B34491655A6A}" type="presParOf" srcId="{9CA18CD6-8B5A-4032-890B-F8E3663AC228}" destId="{6B5972C6-C5B5-4947-ADCE-55739C1001EC}" srcOrd="5" destOrd="0" presId="urn:microsoft.com/office/officeart/2005/8/layout/chevron1"/>
    <dgm:cxn modelId="{D6C3D7C4-0D8A-4AFB-A062-F3BFF83E1369}" type="presParOf" srcId="{9CA18CD6-8B5A-4032-890B-F8E3663AC228}" destId="{D819F0D1-9CA1-4884-B4FF-9B6F51275C25}" srcOrd="6" destOrd="0" presId="urn:microsoft.com/office/officeart/2005/8/layout/chevron1"/>
    <dgm:cxn modelId="{27EF0FA8-F556-45D8-801F-F45E34E7E2A7}" type="presParOf" srcId="{9CA18CD6-8B5A-4032-890B-F8E3663AC228}" destId="{395155E1-22CD-4D09-921A-8EE23810BC57}" srcOrd="7" destOrd="0" presId="urn:microsoft.com/office/officeart/2005/8/layout/chevron1"/>
    <dgm:cxn modelId="{CF5E06B4-EC65-4C62-B94B-FE1D3B6D55AA}" type="presParOf" srcId="{9CA18CD6-8B5A-4032-890B-F8E3663AC228}" destId="{252BC4C2-0FD8-4EA4-9ABD-4FC671420524}" srcOrd="8" destOrd="0" presId="urn:microsoft.com/office/officeart/2005/8/layout/chevron1"/>
    <dgm:cxn modelId="{D7412F46-1979-485F-BABA-3AE43E360922}" type="presParOf" srcId="{9CA18CD6-8B5A-4032-890B-F8E3663AC228}" destId="{058A3AF9-956D-47E8-A421-C479B1823870}" srcOrd="9" destOrd="0" presId="urn:microsoft.com/office/officeart/2005/8/layout/chevron1"/>
    <dgm:cxn modelId="{E452A730-3DD0-4BDE-BD26-6B9D069E5734}" type="presParOf" srcId="{9CA18CD6-8B5A-4032-890B-F8E3663AC228}" destId="{907B3400-F8CC-41D6-898C-D80389880986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06DB6-3E99-40ED-B90B-B26B3331BE8D}">
      <dsp:nvSpPr>
        <dsp:cNvPr id="0" name=""/>
        <dsp:cNvSpPr/>
      </dsp:nvSpPr>
      <dsp:spPr>
        <a:xfrm rot="10800000">
          <a:off x="1315428" y="3643"/>
          <a:ext cx="4629117" cy="597792"/>
        </a:xfrm>
        <a:prstGeom prst="homePlat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Studium Maschinenbau</a:t>
          </a:r>
        </a:p>
      </dsp:txBody>
      <dsp:txXfrm rot="10800000">
        <a:off x="1464876" y="3643"/>
        <a:ext cx="4479669" cy="597792"/>
      </dsp:txXfrm>
    </dsp:sp>
    <dsp:sp modelId="{6BEFA3CB-111B-4A07-A730-798A9B4BCCC3}">
      <dsp:nvSpPr>
        <dsp:cNvPr id="0" name=""/>
        <dsp:cNvSpPr/>
      </dsp:nvSpPr>
      <dsp:spPr>
        <a:xfrm>
          <a:off x="1016532" y="3643"/>
          <a:ext cx="597792" cy="5977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0FDAC-E067-42A7-8F26-2D1BFE5CB706}">
      <dsp:nvSpPr>
        <dsp:cNvPr id="0" name=""/>
        <dsp:cNvSpPr/>
      </dsp:nvSpPr>
      <dsp:spPr>
        <a:xfrm rot="10800000">
          <a:off x="1315428" y="779882"/>
          <a:ext cx="4629117" cy="597792"/>
        </a:xfrm>
        <a:prstGeom prst="homePlat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Promotion in technischer Akustik</a:t>
          </a:r>
        </a:p>
      </dsp:txBody>
      <dsp:txXfrm rot="10800000">
        <a:off x="1464876" y="779882"/>
        <a:ext cx="4479669" cy="597792"/>
      </dsp:txXfrm>
    </dsp:sp>
    <dsp:sp modelId="{CA13ED1E-5C48-47E9-B05E-A6259C7560F3}">
      <dsp:nvSpPr>
        <dsp:cNvPr id="0" name=""/>
        <dsp:cNvSpPr/>
      </dsp:nvSpPr>
      <dsp:spPr>
        <a:xfrm>
          <a:off x="1016532" y="779882"/>
          <a:ext cx="597792" cy="59779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B98C0-688B-4052-A576-924C471E4A4E}">
      <dsp:nvSpPr>
        <dsp:cNvPr id="0" name=""/>
        <dsp:cNvSpPr/>
      </dsp:nvSpPr>
      <dsp:spPr>
        <a:xfrm rot="10800000">
          <a:off x="1315428" y="1556120"/>
          <a:ext cx="4629117" cy="597792"/>
        </a:xfrm>
        <a:prstGeom prst="homePlat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Entwicklung lautsprecherloser Soundsysteme</a:t>
          </a:r>
        </a:p>
      </dsp:txBody>
      <dsp:txXfrm rot="10800000">
        <a:off x="1464876" y="1556120"/>
        <a:ext cx="4479669" cy="597792"/>
      </dsp:txXfrm>
    </dsp:sp>
    <dsp:sp modelId="{556C8F8D-B222-4905-8862-3A5F9A12B627}">
      <dsp:nvSpPr>
        <dsp:cNvPr id="0" name=""/>
        <dsp:cNvSpPr/>
      </dsp:nvSpPr>
      <dsp:spPr>
        <a:xfrm>
          <a:off x="1016532" y="1556120"/>
          <a:ext cx="597792" cy="5977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FB09C-586D-46A9-900E-F4B457F3FC08}">
      <dsp:nvSpPr>
        <dsp:cNvPr id="0" name=""/>
        <dsp:cNvSpPr/>
      </dsp:nvSpPr>
      <dsp:spPr>
        <a:xfrm rot="10800000">
          <a:off x="1315428" y="2332359"/>
          <a:ext cx="4629117" cy="597792"/>
        </a:xfrm>
        <a:prstGeom prst="homePlat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Seminarleiter VDI Wissensforum</a:t>
          </a:r>
        </a:p>
      </dsp:txBody>
      <dsp:txXfrm rot="10800000">
        <a:off x="1464876" y="2332359"/>
        <a:ext cx="4479669" cy="597792"/>
      </dsp:txXfrm>
    </dsp:sp>
    <dsp:sp modelId="{A8AD3A83-0645-46E6-9D02-A7D9D72413A6}">
      <dsp:nvSpPr>
        <dsp:cNvPr id="0" name=""/>
        <dsp:cNvSpPr/>
      </dsp:nvSpPr>
      <dsp:spPr>
        <a:xfrm>
          <a:off x="1016532" y="2332359"/>
          <a:ext cx="597792" cy="59779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32C1B-A11D-4E6D-A2B8-50A91ABC8A85}">
      <dsp:nvSpPr>
        <dsp:cNvPr id="0" name=""/>
        <dsp:cNvSpPr/>
      </dsp:nvSpPr>
      <dsp:spPr>
        <a:xfrm rot="10800000">
          <a:off x="1315428" y="3108597"/>
          <a:ext cx="4629117" cy="597792"/>
        </a:xfrm>
        <a:prstGeom prst="homePlat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Lehrauftrag für „Technische Akustik“ an der h_da</a:t>
          </a:r>
        </a:p>
      </dsp:txBody>
      <dsp:txXfrm rot="10800000">
        <a:off x="1464876" y="3108597"/>
        <a:ext cx="4479669" cy="597792"/>
      </dsp:txXfrm>
    </dsp:sp>
    <dsp:sp modelId="{7110A618-A904-40E9-AE90-184FC2B8D2E8}">
      <dsp:nvSpPr>
        <dsp:cNvPr id="0" name=""/>
        <dsp:cNvSpPr/>
      </dsp:nvSpPr>
      <dsp:spPr>
        <a:xfrm>
          <a:off x="1016532" y="3108597"/>
          <a:ext cx="597792" cy="5977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5C85D-0B0F-4096-AA7F-E5C6A10B8692}">
      <dsp:nvSpPr>
        <dsp:cNvPr id="0" name=""/>
        <dsp:cNvSpPr/>
      </dsp:nvSpPr>
      <dsp:spPr>
        <a:xfrm rot="10800000">
          <a:off x="1315428" y="3884836"/>
          <a:ext cx="4629117" cy="597792"/>
        </a:xfrm>
        <a:prstGeom prst="homePlat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1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N-coustic Engineering, Freiberufler</a:t>
          </a:r>
        </a:p>
      </dsp:txBody>
      <dsp:txXfrm rot="10800000">
        <a:off x="1464876" y="3884836"/>
        <a:ext cx="4479669" cy="597792"/>
      </dsp:txXfrm>
    </dsp:sp>
    <dsp:sp modelId="{34494309-A182-4C8A-AC95-8F8B92024F46}">
      <dsp:nvSpPr>
        <dsp:cNvPr id="0" name=""/>
        <dsp:cNvSpPr/>
      </dsp:nvSpPr>
      <dsp:spPr>
        <a:xfrm>
          <a:off x="1016532" y="3884836"/>
          <a:ext cx="597792" cy="597792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DE64C-ECE5-4EAC-A2B6-56BDDACCC206}">
      <dsp:nvSpPr>
        <dsp:cNvPr id="0" name=""/>
        <dsp:cNvSpPr/>
      </dsp:nvSpPr>
      <dsp:spPr>
        <a:xfrm>
          <a:off x="5680" y="207737"/>
          <a:ext cx="2113061" cy="845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1. Klären der Aufgaben-stellung</a:t>
          </a:r>
        </a:p>
      </dsp:txBody>
      <dsp:txXfrm>
        <a:off x="428292" y="207737"/>
        <a:ext cx="1267837" cy="845224"/>
      </dsp:txXfrm>
    </dsp:sp>
    <dsp:sp modelId="{E400AB13-4D0C-4681-9283-A8CF602AE258}">
      <dsp:nvSpPr>
        <dsp:cNvPr id="0" name=""/>
        <dsp:cNvSpPr/>
      </dsp:nvSpPr>
      <dsp:spPr>
        <a:xfrm>
          <a:off x="1907435" y="207737"/>
          <a:ext cx="2113061" cy="845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2. Analyse der </a:t>
          </a:r>
          <a:r>
            <a:rPr lang="de-DE" sz="1400" kern="1200" dirty="0" err="1"/>
            <a:t>schallabstrah</a:t>
          </a:r>
          <a:r>
            <a:rPr lang="de-DE" sz="1400" kern="1200" dirty="0"/>
            <a:t>-lenden Struktur </a:t>
          </a:r>
        </a:p>
      </dsp:txBody>
      <dsp:txXfrm>
        <a:off x="2330047" y="207737"/>
        <a:ext cx="1267837" cy="845224"/>
      </dsp:txXfrm>
    </dsp:sp>
    <dsp:sp modelId="{92F4435D-0748-4C35-9123-1622549F51F4}">
      <dsp:nvSpPr>
        <dsp:cNvPr id="0" name=""/>
        <dsp:cNvSpPr/>
      </dsp:nvSpPr>
      <dsp:spPr>
        <a:xfrm>
          <a:off x="3809191" y="207737"/>
          <a:ext cx="2113061" cy="845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3. Integration der Hardware (Exciter und DSP)</a:t>
          </a:r>
        </a:p>
      </dsp:txBody>
      <dsp:txXfrm>
        <a:off x="4231803" y="207737"/>
        <a:ext cx="1267837" cy="845224"/>
      </dsp:txXfrm>
    </dsp:sp>
    <dsp:sp modelId="{D819F0D1-9CA1-4884-B4FF-9B6F51275C25}">
      <dsp:nvSpPr>
        <dsp:cNvPr id="0" name=""/>
        <dsp:cNvSpPr/>
      </dsp:nvSpPr>
      <dsp:spPr>
        <a:xfrm>
          <a:off x="5710946" y="207737"/>
          <a:ext cx="2113061" cy="845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/>
            <a:t>4. Sound tuning</a:t>
          </a:r>
        </a:p>
      </dsp:txBody>
      <dsp:txXfrm>
        <a:off x="6133558" y="207737"/>
        <a:ext cx="1267837" cy="845224"/>
      </dsp:txXfrm>
    </dsp:sp>
    <dsp:sp modelId="{252BC4C2-0FD8-4EA4-9ABD-4FC671420524}">
      <dsp:nvSpPr>
        <dsp:cNvPr id="0" name=""/>
        <dsp:cNvSpPr/>
      </dsp:nvSpPr>
      <dsp:spPr>
        <a:xfrm>
          <a:off x="7612702" y="207737"/>
          <a:ext cx="2113061" cy="845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5. </a:t>
          </a:r>
          <a:r>
            <a:rPr lang="de-DE" sz="1400" kern="1200" dirty="0" err="1"/>
            <a:t>messtech</a:t>
          </a:r>
          <a:r>
            <a:rPr lang="de-DE" sz="1400" kern="1200" dirty="0"/>
            <a:t>-nische Evaluation</a:t>
          </a:r>
        </a:p>
      </dsp:txBody>
      <dsp:txXfrm>
        <a:off x="8035314" y="207737"/>
        <a:ext cx="1267837" cy="845224"/>
      </dsp:txXfrm>
    </dsp:sp>
    <dsp:sp modelId="{907B3400-F8CC-41D6-898C-D80389880986}">
      <dsp:nvSpPr>
        <dsp:cNvPr id="0" name=""/>
        <dsp:cNvSpPr/>
      </dsp:nvSpPr>
      <dsp:spPr>
        <a:xfrm>
          <a:off x="9514458" y="207737"/>
          <a:ext cx="2113061" cy="845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6. Kunden-präsentation</a:t>
          </a:r>
        </a:p>
      </dsp:txBody>
      <dsp:txXfrm>
        <a:off x="9937070" y="207737"/>
        <a:ext cx="1267837" cy="845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E34B2-39A6-4958-9EE1-4559694532BB}" type="datetimeFigureOut">
              <a:rPr lang="de-DE" smtClean="0"/>
              <a:t>30.09.2025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89E22-7382-48D5-90AE-BEDF8902C8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03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CF1AA5-A836-3A40-10EE-D258D3FBD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AFFF-2E43-4473-A232-34FACD2F9E39}" type="datetime1">
              <a:rPr lang="de-DE" smtClean="0"/>
              <a:t>30.09.2025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67ED0F-73F9-5D9F-113E-F328311F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AD80FE-DA79-3BAF-3B5D-39CCB907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2CFC3A2-7710-15FB-DBFD-B6C8D898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34343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89E4717-AFB7-3F8F-019F-BE485A0C2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4343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164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C0778A-A4FD-B560-AAD7-B6F17C733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927614-6415-6302-A4F2-F8132D875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B28E-4BC5-4142-9626-8BD9C0C96B73}" type="datetime1">
              <a:rPr lang="de-DE" smtClean="0"/>
              <a:t>30.09.2025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008638-3940-F96F-BB0A-154F1741B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D5F3A3-CCFB-0F64-E518-08C2C79C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D00307C7-6AB0-DDB9-2581-7F95B790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350"/>
            <a:ext cx="10515600" cy="72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073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10B769-7F7A-89CA-6C40-68C07515F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8960ED-5124-3B44-D874-C65F81358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5ABD31A-6AB3-DFDB-5D5E-6A46C73E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000C-A063-4033-B89D-7BC2CBD01A05}" type="datetime1">
              <a:rPr lang="de-DE" smtClean="0"/>
              <a:t>30.09.2025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C3AB96-0C11-0B33-B608-563C84A2B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D657F0-220B-A54A-6AEF-DA0ABAB4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E16B9386-7820-EBF3-C19B-BB284588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350"/>
            <a:ext cx="10515600" cy="72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565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2E9684-C73B-5F9E-85A6-877FD19E9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6608EB-D5CB-0004-AF0E-7E8603B10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372E70-6F5C-7D99-A3A4-B9C4279E4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519C344-731E-ED02-3412-D94F56199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F3B45F9-1F0F-C905-4FBB-8D261319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11A8-889C-48C5-BA88-293A71C858EF}" type="datetime1">
              <a:rPr lang="de-DE" smtClean="0"/>
              <a:t>30.09.2025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D46E5D1-88D4-874D-470B-30997C966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CC5FC-C766-6CB7-FF82-436BDC90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E717017B-976C-4543-F912-A5EA47BD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350"/>
            <a:ext cx="10515600" cy="72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065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DF34A2-D079-F98D-399D-A5D3DDAE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9250-7781-470B-88AE-6CF92C84C5F0}" type="datetime1">
              <a:rPr lang="de-DE" smtClean="0"/>
              <a:t>30.09.2025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3FF456-DC58-2122-B7BF-7FE1D9E9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93DCB9-A246-7BE7-2057-0D3D61E9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FE2F0357-18C3-F509-80EE-AD92433A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350"/>
            <a:ext cx="10515600" cy="72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749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531A420-2866-8569-F587-B9A1886F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83E6-C854-4B8F-8C20-55C4676E1656}" type="datetime1">
              <a:rPr lang="de-DE" smtClean="0"/>
              <a:t>30.09.2025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D41667-D318-56CB-A592-9A256CBB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82938B-3CEE-9D7C-067C-3EC2D049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94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ussdiagramm: Manuelle Eingabe 7">
            <a:extLst>
              <a:ext uri="{FF2B5EF4-FFF2-40B4-BE49-F238E27FC236}">
                <a16:creationId xmlns:a16="http://schemas.microsoft.com/office/drawing/2014/main" id="{5B793B5E-0E7C-FB04-55BB-BB657C2F2A89}"/>
              </a:ext>
            </a:extLst>
          </p:cNvPr>
          <p:cNvSpPr/>
          <p:nvPr userDrawn="1"/>
        </p:nvSpPr>
        <p:spPr>
          <a:xfrm rot="10800000">
            <a:off x="0" y="0"/>
            <a:ext cx="12192000" cy="108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678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678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678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6785"/>
                </a:lnTo>
                <a:close/>
              </a:path>
            </a:pathLst>
          </a:custGeom>
          <a:solidFill>
            <a:srgbClr val="343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Flussdiagramm: Manuelle Eingabe 7">
            <a:extLst>
              <a:ext uri="{FF2B5EF4-FFF2-40B4-BE49-F238E27FC236}">
                <a16:creationId xmlns:a16="http://schemas.microsoft.com/office/drawing/2014/main" id="{875F4F1D-9754-517D-24D3-7E66B7E6A016}"/>
              </a:ext>
            </a:extLst>
          </p:cNvPr>
          <p:cNvSpPr/>
          <p:nvPr userDrawn="1"/>
        </p:nvSpPr>
        <p:spPr>
          <a:xfrm>
            <a:off x="0" y="5782987"/>
            <a:ext cx="12192000" cy="108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678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678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678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6785"/>
                </a:lnTo>
                <a:close/>
              </a:path>
            </a:pathLst>
          </a:custGeom>
          <a:solidFill>
            <a:srgbClr val="AAC5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0F22DA4-A398-0FB7-EF6D-EF538581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350"/>
            <a:ext cx="10515600" cy="724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D755D2-A58F-CCC6-ABE5-AEE263385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1F36CB-256E-A84A-DC73-1EAFB0F21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72462"/>
            <a:ext cx="1237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343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4F3A266-7F0A-4FF1-AE13-3FD155C1B09C}" type="datetime1">
              <a:rPr lang="de-DE" smtClean="0"/>
              <a:t>30.09.2025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72E312-C821-C0B2-F260-AE96FDB0A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94857" y="6472462"/>
            <a:ext cx="7402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343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/>
              <a:t>N-coustic Engineering Neubauer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482F5A-E0D9-2785-C55B-9B05EE9D7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6457" y="6472462"/>
            <a:ext cx="1237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343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66566D0-7354-4810-80F9-ADD388D133B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A0F21AC9-4325-7898-1031-CAE1937E7B3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93" y="155575"/>
            <a:ext cx="180000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3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4343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rgbClr val="34343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34343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34343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34343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34343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ubauer@n-coustic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n-coustic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n-coustic.com/" TargetMode="External"/><Relationship Id="rId4" Type="http://schemas.openxmlformats.org/officeDocument/2006/relationships/hyperlink" Target="mailto:neubauer@n-coustic.co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mailto:neubauer@n-coustic.com" TargetMode="Externa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78A4556B-D92A-477A-9DFD-11BE015D69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771A42-C966-40FB-85E0-7244E561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N-coustic Engineering Neubauer</a:t>
            </a:r>
            <a:br>
              <a:rPr lang="en-US" dirty="0"/>
            </a:br>
            <a:r>
              <a:rPr lang="en-US" sz="3000" dirty="0">
                <a:solidFill>
                  <a:schemeClr val="accent1"/>
                </a:solidFill>
              </a:rPr>
              <a:t>Noise Reduction | </a:t>
            </a:r>
            <a:r>
              <a:rPr lang="en-US" sz="3000" dirty="0" err="1">
                <a:solidFill>
                  <a:schemeClr val="accent1"/>
                </a:solidFill>
              </a:rPr>
              <a:t>Speakerless</a:t>
            </a:r>
            <a:r>
              <a:rPr lang="en-US" sz="3000" dirty="0">
                <a:solidFill>
                  <a:schemeClr val="accent1"/>
                </a:solidFill>
              </a:rPr>
              <a:t> Sound | Training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79707C-65EC-51A0-200C-17B0518E9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/>
              <a:t>Dr.-Ing. Philipp Neubauer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/>
              <a:t>Anne-Frank-Str. 31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/>
              <a:t>64347 Griesheim, Germany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/>
              <a:t>Phone: +49 (0) 151 1827 2694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/>
              <a:t>mail: </a:t>
            </a:r>
            <a:r>
              <a:rPr lang="en-US" dirty="0">
                <a:hlinkClick r:id="rId3"/>
              </a:rPr>
              <a:t>neubauer@n-coustic.com</a:t>
            </a:r>
            <a:r>
              <a:rPr lang="en-US" dirty="0"/>
              <a:t> 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 dirty="0"/>
              <a:t>web: </a:t>
            </a:r>
            <a:r>
              <a:rPr lang="en-US" dirty="0">
                <a:hlinkClick r:id="rId4"/>
              </a:rPr>
              <a:t>www.n-coustic.com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12EE2B-5974-AD9F-5903-DBA44EE7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8FA7-C87A-424E-BBF2-7B53BED74CF8}" type="datetime1">
              <a:rPr lang="de-DE" smtClean="0"/>
              <a:t>30.09.2025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0C2C4A-0B2B-329F-B0BB-6368D4A1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N-coustic Engineering Neubauer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B4112B-8F32-A9A2-A68D-429BCCD4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en-US" smtClean="0"/>
              <a:t>1</a:t>
            </a:fld>
            <a:endParaRPr lang="en-US"/>
          </a:p>
        </p:txBody>
      </p:sp>
      <p:sp>
        <p:nvSpPr>
          <p:cNvPr id="9" name="Flussdiagramm: Manuelle Eingabe 7">
            <a:extLst>
              <a:ext uri="{FF2B5EF4-FFF2-40B4-BE49-F238E27FC236}">
                <a16:creationId xmlns:a16="http://schemas.microsoft.com/office/drawing/2014/main" id="{14CD7DA5-D92C-4584-914D-F356F9F4C119}"/>
              </a:ext>
            </a:extLst>
          </p:cNvPr>
          <p:cNvSpPr/>
          <p:nvPr/>
        </p:nvSpPr>
        <p:spPr>
          <a:xfrm rot="10800000">
            <a:off x="0" y="0"/>
            <a:ext cx="12192000" cy="108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678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678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678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6785"/>
                </a:lnTo>
                <a:close/>
              </a:path>
            </a:pathLst>
          </a:custGeom>
          <a:solidFill>
            <a:srgbClr val="343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lussdiagramm: Manuelle Eingabe 7">
            <a:extLst>
              <a:ext uri="{FF2B5EF4-FFF2-40B4-BE49-F238E27FC236}">
                <a16:creationId xmlns:a16="http://schemas.microsoft.com/office/drawing/2014/main" id="{CB15B1B2-343D-4F00-9E11-D79D2A34D836}"/>
              </a:ext>
            </a:extLst>
          </p:cNvPr>
          <p:cNvSpPr/>
          <p:nvPr/>
        </p:nvSpPr>
        <p:spPr>
          <a:xfrm>
            <a:off x="0" y="5782987"/>
            <a:ext cx="12192000" cy="108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678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678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678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6785"/>
                </a:lnTo>
                <a:close/>
              </a:path>
            </a:pathLst>
          </a:custGeom>
          <a:solidFill>
            <a:srgbClr val="AAC5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E3CB9F7F-8FF1-430F-893D-534079ECB3B7}"/>
              </a:ext>
            </a:extLst>
          </p:cNvPr>
          <p:cNvSpPr txBox="1">
            <a:spLocks/>
          </p:cNvSpPr>
          <p:nvPr/>
        </p:nvSpPr>
        <p:spPr>
          <a:xfrm>
            <a:off x="838200" y="6472462"/>
            <a:ext cx="1237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rgbClr val="343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BF249D-E298-4E5F-A50F-F6A51E1A4683}" type="datetime1">
              <a:rPr lang="de-DE" smtClean="0"/>
              <a:pPr/>
              <a:t>30.09.2025</a:t>
            </a:fld>
            <a:endParaRPr lang="de-DE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33C5599E-F3E4-443D-A7A2-5E5677136E29}"/>
              </a:ext>
            </a:extLst>
          </p:cNvPr>
          <p:cNvSpPr txBox="1">
            <a:spLocks/>
          </p:cNvSpPr>
          <p:nvPr/>
        </p:nvSpPr>
        <p:spPr>
          <a:xfrm>
            <a:off x="2394857" y="6472462"/>
            <a:ext cx="7402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rgbClr val="343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N-coustic Engineering Neubauer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F25D13CE-77F7-4109-A696-59007055271A}"/>
              </a:ext>
            </a:extLst>
          </p:cNvPr>
          <p:cNvSpPr txBox="1">
            <a:spLocks/>
          </p:cNvSpPr>
          <p:nvPr/>
        </p:nvSpPr>
        <p:spPr>
          <a:xfrm>
            <a:off x="10116457" y="6472462"/>
            <a:ext cx="1237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100" kern="1200">
                <a:solidFill>
                  <a:srgbClr val="343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566D0-7354-4810-80F9-ADD388D133B2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14" name="Grafik 13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A02C4C9C-0D59-414C-890F-F56AB8D1DA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93" y="155575"/>
            <a:ext cx="1800000" cy="6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7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96A486CF-79D9-4084-948A-281722539C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39"/>
            <a:ext cx="12192000" cy="68497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771A42-C966-40FB-85E0-7244E561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N-coustic Engineering Neubauer</a:t>
            </a:r>
            <a:br>
              <a:rPr lang="en-US" dirty="0"/>
            </a:br>
            <a:r>
              <a:rPr lang="en-US" sz="3000" dirty="0">
                <a:solidFill>
                  <a:schemeClr val="accent1"/>
                </a:solidFill>
              </a:rPr>
              <a:t>Noise Reduction | </a:t>
            </a:r>
            <a:r>
              <a:rPr lang="en-US" sz="3000" dirty="0" err="1">
                <a:solidFill>
                  <a:schemeClr val="accent1"/>
                </a:solidFill>
              </a:rPr>
              <a:t>Speakerless</a:t>
            </a:r>
            <a:r>
              <a:rPr lang="en-US" sz="3000" dirty="0">
                <a:solidFill>
                  <a:schemeClr val="accent1"/>
                </a:solidFill>
              </a:rPr>
              <a:t> Sound | Training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79707C-65EC-51A0-200C-17B0518E9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/>
              <a:t>Dr.-Ing. Philipp Neubauer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/>
              <a:t>Anne-Frank-Str. 31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/>
              <a:t>64347 Griesheim, Germany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/>
              <a:t>Phone: +49 (0) 1511 827 2694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/>
              <a:t>mail: </a:t>
            </a:r>
            <a:r>
              <a:rPr lang="en-US">
                <a:hlinkClick r:id="rId4"/>
              </a:rPr>
              <a:t>neubauer@n-coustic.com</a:t>
            </a:r>
            <a:r>
              <a:rPr lang="en-US"/>
              <a:t> </a:t>
            </a:r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en-US"/>
              <a:t>web: </a:t>
            </a:r>
            <a:r>
              <a:rPr lang="en-US">
                <a:hlinkClick r:id="rId5"/>
              </a:rPr>
              <a:t>www.n-coustic.com</a:t>
            </a: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12EE2B-5974-AD9F-5903-DBA44EE7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8FA7-C87A-424E-BBF2-7B53BED74CF8}" type="datetime1">
              <a:rPr lang="de-DE" smtClean="0"/>
              <a:t>30.09.2025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0C2C4A-0B2B-329F-B0BB-6368D4A1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N-coustic Engineering Neubauer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B4112B-8F32-A9A2-A68D-429BCCD4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en-US" smtClean="0"/>
              <a:t>10</a:t>
            </a:fld>
            <a:endParaRPr lang="en-US"/>
          </a:p>
        </p:txBody>
      </p:sp>
      <p:sp>
        <p:nvSpPr>
          <p:cNvPr id="9" name="Flussdiagramm: Manuelle Eingabe 7">
            <a:extLst>
              <a:ext uri="{FF2B5EF4-FFF2-40B4-BE49-F238E27FC236}">
                <a16:creationId xmlns:a16="http://schemas.microsoft.com/office/drawing/2014/main" id="{14CD7DA5-D92C-4584-914D-F356F9F4C119}"/>
              </a:ext>
            </a:extLst>
          </p:cNvPr>
          <p:cNvSpPr/>
          <p:nvPr/>
        </p:nvSpPr>
        <p:spPr>
          <a:xfrm rot="10800000">
            <a:off x="0" y="0"/>
            <a:ext cx="12192000" cy="108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678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678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678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6785"/>
                </a:lnTo>
                <a:close/>
              </a:path>
            </a:pathLst>
          </a:custGeom>
          <a:solidFill>
            <a:srgbClr val="343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lussdiagramm: Manuelle Eingabe 7">
            <a:extLst>
              <a:ext uri="{FF2B5EF4-FFF2-40B4-BE49-F238E27FC236}">
                <a16:creationId xmlns:a16="http://schemas.microsoft.com/office/drawing/2014/main" id="{CB15B1B2-343D-4F00-9E11-D79D2A34D836}"/>
              </a:ext>
            </a:extLst>
          </p:cNvPr>
          <p:cNvSpPr/>
          <p:nvPr/>
        </p:nvSpPr>
        <p:spPr>
          <a:xfrm>
            <a:off x="0" y="5782987"/>
            <a:ext cx="12192000" cy="108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678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678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678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6785"/>
                </a:lnTo>
                <a:close/>
              </a:path>
            </a:pathLst>
          </a:custGeom>
          <a:solidFill>
            <a:srgbClr val="AAC5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E3CB9F7F-8FF1-430F-893D-534079ECB3B7}"/>
              </a:ext>
            </a:extLst>
          </p:cNvPr>
          <p:cNvSpPr txBox="1">
            <a:spLocks/>
          </p:cNvSpPr>
          <p:nvPr/>
        </p:nvSpPr>
        <p:spPr>
          <a:xfrm>
            <a:off x="838200" y="6472462"/>
            <a:ext cx="1237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rgbClr val="343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BF249D-E298-4E5F-A50F-F6A51E1A4683}" type="datetime1">
              <a:rPr lang="de-DE" smtClean="0"/>
              <a:pPr/>
              <a:t>30.09.2025</a:t>
            </a:fld>
            <a:endParaRPr lang="de-DE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33C5599E-F3E4-443D-A7A2-5E5677136E29}"/>
              </a:ext>
            </a:extLst>
          </p:cNvPr>
          <p:cNvSpPr txBox="1">
            <a:spLocks/>
          </p:cNvSpPr>
          <p:nvPr/>
        </p:nvSpPr>
        <p:spPr>
          <a:xfrm>
            <a:off x="2394857" y="6472462"/>
            <a:ext cx="7402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rgbClr val="343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N-coustic Engineering Neubauer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F25D13CE-77F7-4109-A696-59007055271A}"/>
              </a:ext>
            </a:extLst>
          </p:cNvPr>
          <p:cNvSpPr txBox="1">
            <a:spLocks/>
          </p:cNvSpPr>
          <p:nvPr/>
        </p:nvSpPr>
        <p:spPr>
          <a:xfrm>
            <a:off x="10116457" y="6472462"/>
            <a:ext cx="1237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100" kern="1200">
                <a:solidFill>
                  <a:srgbClr val="343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566D0-7354-4810-80F9-ADD388D133B2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14" name="Grafik 13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A02C4C9C-0D59-414C-890F-F56AB8D1DA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93" y="155575"/>
            <a:ext cx="1800000" cy="655200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0B0FE5A4-B8A8-4E29-B312-0D347A23902B}"/>
              </a:ext>
            </a:extLst>
          </p:cNvPr>
          <p:cNvSpPr txBox="1">
            <a:spLocks/>
          </p:cNvSpPr>
          <p:nvPr/>
        </p:nvSpPr>
        <p:spPr>
          <a:xfrm>
            <a:off x="614045" y="1882278"/>
            <a:ext cx="10963910" cy="8952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43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4800" dirty="0"/>
              <a:t>VIELEN DANK FÜR IHR INTERESSE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5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8E9BF54-6277-43CD-BFAB-8F9D94AB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13800" b="1" dirty="0"/>
              <a:t>BACKUP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2BF547-91B5-46F7-A6C9-3C41C1C7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B28E-4BC5-4142-9626-8BD9C0C96B73}" type="datetime1">
              <a:rPr lang="de-DE" smtClean="0"/>
              <a:t>30.09.2025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165367-AD5C-4177-ABEC-88992FB7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C7D964-271E-46C9-8B67-54BA38B4A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960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1">
            <a:extLst>
              <a:ext uri="{FF2B5EF4-FFF2-40B4-BE49-F238E27FC236}">
                <a16:creationId xmlns:a16="http://schemas.microsoft.com/office/drawing/2014/main" id="{481A9B9C-8E47-48D3-90B7-147BDD3AD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de-DE" dirty="0"/>
              <a:t>Lösung für Ihr Lärmproblem</a:t>
            </a:r>
          </a:p>
          <a:p>
            <a:r>
              <a:rPr lang="de-DE" dirty="0"/>
              <a:t>Berücksichtigung Ihrer Randbedingungen</a:t>
            </a:r>
          </a:p>
          <a:p>
            <a:r>
              <a:rPr lang="de-DE" dirty="0"/>
              <a:t>methodisches Vorgehen: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4D502A-DF95-4EA7-99CF-0F2A3D15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B28E-4BC5-4142-9626-8BD9C0C96B73}" type="datetime1">
              <a:rPr lang="de-DE" smtClean="0"/>
              <a:t>30.09.2025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C02558-4747-481F-886D-38D4F13E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7B9A79-6306-47F3-8785-E83E4DAF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2964CB-F5B2-423F-B5E5-19BB36EB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-sure </a:t>
            </a:r>
            <a:r>
              <a:rPr lang="de-DE" dirty="0" err="1"/>
              <a:t>silent</a:t>
            </a:r>
            <a:r>
              <a:rPr lang="de-DE" dirty="0"/>
              <a:t> </a:t>
            </a:r>
            <a:r>
              <a:rPr lang="de-DE" dirty="0" err="1"/>
              <a:t>products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293A268-781B-4F9E-B84E-65CC9125E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1" y="3191180"/>
            <a:ext cx="6923299" cy="2798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44EBB65-13A0-4AFD-B2F3-BD83BEBE6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01" y="1040519"/>
            <a:ext cx="916199" cy="576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1CDFB8F-0663-4412-80E2-0458516992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734" y="1041400"/>
            <a:ext cx="3113286" cy="2075522"/>
          </a:xfrm>
          <a:prstGeom prst="roundRect">
            <a:avLst>
              <a:gd name="adj" fmla="val 4047"/>
            </a:avLst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3A9FB90-9080-408C-A77A-0C80A1595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5220" y="3202131"/>
            <a:ext cx="2132364" cy="2492928"/>
          </a:xfrm>
          <a:prstGeom prst="roundRect">
            <a:avLst>
              <a:gd name="adj" fmla="val 3378"/>
            </a:avLst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4275DC7-AEF1-47D5-AB74-897CB47E77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27884" y="3202131"/>
            <a:ext cx="1980245" cy="2492928"/>
          </a:xfrm>
          <a:prstGeom prst="roundRect">
            <a:avLst>
              <a:gd name="adj" fmla="val 3920"/>
            </a:avLst>
          </a:prstGeom>
        </p:spPr>
      </p:pic>
    </p:spTree>
    <p:extLst>
      <p:ext uri="{BB962C8B-B14F-4D97-AF65-F5344CB8AC3E}">
        <p14:creationId xmlns:p14="http://schemas.microsoft.com/office/powerpoint/2010/main" val="1527690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11">
            <a:extLst>
              <a:ext uri="{FF2B5EF4-FFF2-40B4-BE49-F238E27FC236}">
                <a16:creationId xmlns:a16="http://schemas.microsoft.com/office/drawing/2014/main" id="{DE4D2416-F2D1-4E94-8471-466A699CA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de-DE" dirty="0"/>
              <a:t>unsichtbare Sound-Lösung</a:t>
            </a:r>
          </a:p>
          <a:p>
            <a:r>
              <a:rPr lang="de-DE" dirty="0" err="1"/>
              <a:t>vandalismusgeschützt</a:t>
            </a:r>
            <a:endParaRPr lang="de-DE" dirty="0"/>
          </a:p>
          <a:p>
            <a:r>
              <a:rPr lang="de-DE" dirty="0"/>
              <a:t>einfach zu integrieren</a:t>
            </a:r>
          </a:p>
          <a:p>
            <a:r>
              <a:rPr lang="de-DE" dirty="0"/>
              <a:t>kostengünstige Lösung</a:t>
            </a:r>
          </a:p>
          <a:p>
            <a:r>
              <a:rPr lang="de-DE" dirty="0"/>
              <a:t>methodisches Vorgehen: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4D502A-DF95-4EA7-99CF-0F2A3D15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B28E-4BC5-4142-9626-8BD9C0C96B73}" type="datetime1">
              <a:rPr lang="de-DE" smtClean="0"/>
              <a:t>30.09.2025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C02558-4747-481F-886D-38D4F13E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7B9A79-6306-47F3-8785-E83E4DAF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2964CB-F5B2-423F-B5E5-19BB36EB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-</a:t>
            </a:r>
            <a:r>
              <a:rPr lang="de-DE" dirty="0" err="1"/>
              <a:t>hance</a:t>
            </a:r>
            <a:r>
              <a:rPr lang="de-DE" dirty="0"/>
              <a:t> </a:t>
            </a:r>
            <a:r>
              <a:rPr lang="de-DE" dirty="0" err="1"/>
              <a:t>speakerless</a:t>
            </a:r>
            <a:r>
              <a:rPr lang="de-DE" dirty="0"/>
              <a:t> </a:t>
            </a:r>
            <a:r>
              <a:rPr lang="de-DE" dirty="0" err="1"/>
              <a:t>sound</a:t>
            </a:r>
            <a:endParaRPr lang="de-DE" dirty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4DD3F4F5-0079-48E6-99BE-C85E3BA21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576394"/>
              </p:ext>
            </p:extLst>
          </p:nvPr>
        </p:nvGraphicFramePr>
        <p:xfrm>
          <a:off x="279400" y="3992880"/>
          <a:ext cx="11633200" cy="126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1A559177-9611-4AAF-9B07-80D02912B3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01" y="1040519"/>
            <a:ext cx="916199" cy="576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FFD1C6D-67F6-44C2-B043-9ED3044FE0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685" y="1947414"/>
            <a:ext cx="2753934" cy="1835412"/>
          </a:xfrm>
          <a:prstGeom prst="roundRect">
            <a:avLst>
              <a:gd name="adj" fmla="val 3563"/>
            </a:avLst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73D5235-5BB7-48B4-91BF-C04A4313F13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4999" y="1947414"/>
            <a:ext cx="2080451" cy="1835413"/>
          </a:xfrm>
          <a:prstGeom prst="roundRect">
            <a:avLst>
              <a:gd name="adj" fmla="val 3823"/>
            </a:avLst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EC4E432-A710-48F1-84A0-2D012E2C15B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5861" y="1947414"/>
            <a:ext cx="2267952" cy="1836000"/>
          </a:xfrm>
          <a:prstGeom prst="roundRect">
            <a:avLst>
              <a:gd name="adj" fmla="val 4216"/>
            </a:avLst>
          </a:prstGeom>
        </p:spPr>
      </p:pic>
    </p:spTree>
    <p:extLst>
      <p:ext uri="{BB962C8B-B14F-4D97-AF65-F5344CB8AC3E}">
        <p14:creationId xmlns:p14="http://schemas.microsoft.com/office/powerpoint/2010/main" val="3416779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CBF79500-0A3B-493A-9448-B5B720967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„Learning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doing</a:t>
            </a:r>
            <a:r>
              <a:rPr lang="de-DE" dirty="0"/>
              <a:t>“</a:t>
            </a:r>
          </a:p>
          <a:p>
            <a:r>
              <a:rPr lang="de-DE" dirty="0"/>
              <a:t>Workshop-Charakter</a:t>
            </a:r>
          </a:p>
          <a:p>
            <a:r>
              <a:rPr lang="de-DE" dirty="0"/>
              <a:t>arbeiten an Ihrer konkreten Herausforderung</a:t>
            </a:r>
          </a:p>
          <a:p>
            <a:r>
              <a:rPr lang="de-DE" dirty="0"/>
              <a:t>volles Expertenwissen von N-coustic</a:t>
            </a:r>
          </a:p>
          <a:p>
            <a:r>
              <a:rPr lang="de-DE" dirty="0"/>
              <a:t>gemeinsames Entwickeln von Lösungen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4D502A-DF95-4EA7-99CF-0F2A3D15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B28E-4BC5-4142-9626-8BD9C0C96B73}" type="datetime1">
              <a:rPr lang="de-DE" smtClean="0"/>
              <a:t>30.09.2025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C02558-4747-481F-886D-38D4F13E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7B9A79-6306-47F3-8785-E83E4DAF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14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E2964CB-F5B2-423F-B5E5-19BB36EB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-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skills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8BB1BDD-5179-4966-8B27-084DE500C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01" y="1040519"/>
            <a:ext cx="916199" cy="576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992869D-359B-4D3F-B822-CAA03E882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2575" y="1589701"/>
            <a:ext cx="2549393" cy="3824088"/>
          </a:xfrm>
          <a:prstGeom prst="roundRect">
            <a:avLst>
              <a:gd name="adj" fmla="val 3030"/>
            </a:avLst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B5FB8BA-3488-4279-9492-BE021CB83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2430" y="3534399"/>
            <a:ext cx="2815845" cy="1879389"/>
          </a:xfrm>
          <a:prstGeom prst="roundRect">
            <a:avLst>
              <a:gd name="adj" fmla="val 3870"/>
            </a:avLst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871BED4-344A-49CC-9C2F-2FF8161AC6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2430" y="1589700"/>
            <a:ext cx="2815845" cy="1877230"/>
          </a:xfrm>
          <a:prstGeom prst="roundRect">
            <a:avLst>
              <a:gd name="adj" fmla="val 4109"/>
            </a:avLst>
          </a:prstGeom>
        </p:spPr>
      </p:pic>
    </p:spTree>
    <p:extLst>
      <p:ext uri="{BB962C8B-B14F-4D97-AF65-F5344CB8AC3E}">
        <p14:creationId xmlns:p14="http://schemas.microsoft.com/office/powerpoint/2010/main" val="18779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2E10DB38-7BC8-4EB7-9FB5-2511E837F249}"/>
              </a:ext>
            </a:extLst>
          </p:cNvPr>
          <p:cNvSpPr/>
          <p:nvPr/>
        </p:nvSpPr>
        <p:spPr>
          <a:xfrm>
            <a:off x="838199" y="1825624"/>
            <a:ext cx="3240000" cy="4351338"/>
          </a:xfrm>
          <a:prstGeom prst="roundRect">
            <a:avLst>
              <a:gd name="adj" fmla="val 2027"/>
            </a:avLst>
          </a:pr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Kunden erwarten geringen Lärm und guten Sound 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224D2319-DD8E-4F6A-93DE-765E39C11E07}"/>
              </a:ext>
            </a:extLst>
          </p:cNvPr>
          <p:cNvSpPr/>
          <p:nvPr/>
        </p:nvSpPr>
        <p:spPr>
          <a:xfrm>
            <a:off x="4485525" y="1825624"/>
            <a:ext cx="3240000" cy="4351338"/>
          </a:xfrm>
          <a:prstGeom prst="roundRect">
            <a:avLst>
              <a:gd name="adj" fmla="val 2027"/>
            </a:avLst>
          </a:pr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Akustisch gute Produkte zeigen einen höheren Absatz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2E48827F-D262-4AF3-BE34-A334C3EE1072}"/>
              </a:ext>
            </a:extLst>
          </p:cNvPr>
          <p:cNvSpPr/>
          <p:nvPr/>
        </p:nvSpPr>
        <p:spPr>
          <a:xfrm>
            <a:off x="8123325" y="1825624"/>
            <a:ext cx="3240000" cy="4351338"/>
          </a:xfrm>
          <a:prstGeom prst="roundRect">
            <a:avLst>
              <a:gd name="adj" fmla="val 2027"/>
            </a:avLst>
          </a:prstGeom>
          <a:solidFill>
            <a:schemeClr val="accent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Unternehmen, die auf gute Akustik achten sind erfolgreicher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CF0FEB-74A8-45E5-91BC-2974D18F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2BA7-FA1B-429B-886E-A92E3471B6CF}" type="datetime1">
              <a:rPr lang="de-DE" smtClean="0"/>
              <a:t>30.09.2025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052FE4-DB3F-4189-B44F-B3FF5396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5DB9C-34E5-43FB-AA1A-350F52C4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C8359F8-3E40-4F80-B76D-B52D791C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Warum ist gute Akustik überhaupt wichtig?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D730100-9723-4A62-ACC6-7C53F87C3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412" y="2857501"/>
            <a:ext cx="2855575" cy="2962274"/>
          </a:xfrm>
          <a:prstGeom prst="roundRect">
            <a:avLst>
              <a:gd name="adj" fmla="val 1945"/>
            </a:avLst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4B0FBCE-8808-471A-BC33-B095A9EF4B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6775" y="2857501"/>
            <a:ext cx="2838450" cy="2962274"/>
          </a:xfrm>
          <a:prstGeom prst="roundRect">
            <a:avLst>
              <a:gd name="adj" fmla="val 1945"/>
            </a:avLst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5B37045-094F-4AB7-AB75-76B2307169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475" y="2857501"/>
            <a:ext cx="2733676" cy="2959101"/>
          </a:xfrm>
          <a:prstGeom prst="roundRect">
            <a:avLst>
              <a:gd name="adj" fmla="val 2468"/>
            </a:avLst>
          </a:prstGeom>
        </p:spPr>
      </p:pic>
    </p:spTree>
    <p:extLst>
      <p:ext uri="{BB962C8B-B14F-4D97-AF65-F5344CB8AC3E}">
        <p14:creationId xmlns:p14="http://schemas.microsoft.com/office/powerpoint/2010/main" val="898049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3B3251C-D746-418B-8D7D-9F5302F6AF18}"/>
              </a:ext>
            </a:extLst>
          </p:cNvPr>
          <p:cNvSpPr/>
          <p:nvPr/>
        </p:nvSpPr>
        <p:spPr>
          <a:xfrm>
            <a:off x="838200" y="1803400"/>
            <a:ext cx="10515599" cy="742683"/>
          </a:xfrm>
          <a:prstGeom prst="roundRect">
            <a:avLst>
              <a:gd name="adj" fmla="val 1121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Die Akustik beeinflusst jedes Produkt – manchmal wird das nur zu spät erkannt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DE1E174-D793-4782-B33E-2B4F28CE9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4901"/>
            <a:ext cx="10617200" cy="3492061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Akustische Herausforderungen sind:</a:t>
            </a:r>
          </a:p>
          <a:p>
            <a:pPr marL="457200"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dirty="0"/>
              <a:t>	</a:t>
            </a:r>
            <a:r>
              <a:rPr lang="de-DE" b="1" dirty="0"/>
              <a:t>multiphysikalisch</a:t>
            </a:r>
            <a:r>
              <a:rPr lang="de-DE" dirty="0"/>
              <a:t> (elektrisch, mechanisch, Software, …)</a:t>
            </a:r>
          </a:p>
          <a:p>
            <a:pPr marL="457200"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dirty="0"/>
              <a:t>	</a:t>
            </a:r>
            <a:r>
              <a:rPr lang="de-DE" b="1" dirty="0"/>
              <a:t>Ursache</a:t>
            </a:r>
            <a:r>
              <a:rPr lang="de-DE" dirty="0"/>
              <a:t> schwer zu erkennen (Ort der Schallentstehung ≠ Abstrahlung)</a:t>
            </a:r>
          </a:p>
          <a:p>
            <a:pPr marL="457200"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de-DE" dirty="0"/>
              <a:t>	mit </a:t>
            </a:r>
            <a:r>
              <a:rPr lang="de-DE" b="1" dirty="0"/>
              <a:t>Kompromissen</a:t>
            </a:r>
            <a:r>
              <a:rPr lang="de-DE" dirty="0"/>
              <a:t> verbunden (Leichtbau vs. viel Dämpfungsmaterial)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de-DE" b="1" dirty="0">
                <a:sym typeface="Wingdings" panose="05000000000000000000" pitchFamily="2" charset="2"/>
              </a:rPr>
              <a:t>akustisches Spezialwissen in vielen Unternehmen nicht ausreichend vorhanden</a:t>
            </a:r>
          </a:p>
          <a:p>
            <a:pPr>
              <a:buFont typeface="Wingdings" panose="05000000000000000000" pitchFamily="2" charset="2"/>
              <a:buChar char="è"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E9D7A3-6CE2-4968-9B0D-CBB0665E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C96F-DE28-4C9D-BEC8-22AE8497CA2F}" type="datetime1">
              <a:rPr lang="de-DE" smtClean="0"/>
              <a:t>30.09.2025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B69E6D-817D-4539-B8A7-ED67D249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0101F5-BB9F-4353-AE1A-4CD7933E8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B23C563-9311-41E8-A358-80B5C32A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sind die Herausforderungen bei der Akustik?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02F2559-C1DA-4443-BB69-8D8D88270A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11" y="3015825"/>
            <a:ext cx="612000" cy="61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CC074F1-16F5-457F-AF64-0CDFDC340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11" y="3709435"/>
            <a:ext cx="612000" cy="61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281CEED-36AA-4E19-9147-9C94D4B24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332" y="4460252"/>
            <a:ext cx="553358" cy="553358"/>
          </a:xfrm>
          <a:prstGeom prst="rect">
            <a:avLst/>
          </a:prstGeom>
        </p:spPr>
      </p:pic>
      <p:pic>
        <p:nvPicPr>
          <p:cNvPr id="10" name="Grafik 9" descr="Ein Bild, das Person, Kleidung, Mann, Maschine enthält.&#10;&#10;KI-generierte Inhalte können fehlerhaft sein.">
            <a:extLst>
              <a:ext uri="{FF2B5EF4-FFF2-40B4-BE49-F238E27FC236}">
                <a16:creationId xmlns:a16="http://schemas.microsoft.com/office/drawing/2014/main" id="{1782F65D-3EBF-4689-A078-1CA3800A7E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816" y="2658795"/>
            <a:ext cx="2511639" cy="2511639"/>
          </a:xfrm>
          <a:prstGeom prst="roundRect">
            <a:avLst>
              <a:gd name="adj" fmla="val 1945"/>
            </a:avLst>
          </a:prstGeom>
        </p:spPr>
      </p:pic>
    </p:spTree>
    <p:extLst>
      <p:ext uri="{BB962C8B-B14F-4D97-AF65-F5344CB8AC3E}">
        <p14:creationId xmlns:p14="http://schemas.microsoft.com/office/powerpoint/2010/main" val="284097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08FE822E-839B-493C-B2C9-BAA1891F325E}"/>
              </a:ext>
            </a:extLst>
          </p:cNvPr>
          <p:cNvSpPr/>
          <p:nvPr/>
        </p:nvSpPr>
        <p:spPr>
          <a:xfrm>
            <a:off x="1625599" y="4366145"/>
            <a:ext cx="9728198" cy="724339"/>
          </a:xfrm>
          <a:prstGeom prst="roundRect">
            <a:avLst>
              <a:gd name="adj" fmla="val 112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3. Mit maximaler Effizienz und minimalem Aufwand für die Kunden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F0AA497D-17ED-492D-A01A-82FBDFA73EFD}"/>
              </a:ext>
            </a:extLst>
          </p:cNvPr>
          <p:cNvSpPr/>
          <p:nvPr/>
        </p:nvSpPr>
        <p:spPr>
          <a:xfrm>
            <a:off x="1625599" y="3179406"/>
            <a:ext cx="9728198" cy="724339"/>
          </a:xfrm>
          <a:prstGeom prst="roundRect">
            <a:avLst>
              <a:gd name="adj" fmla="val 112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2. Als Unterstützung für Unternehmen während der Produktentwicklung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CCEE29EA-B985-4F59-9788-D771945E5527}"/>
              </a:ext>
            </a:extLst>
          </p:cNvPr>
          <p:cNvSpPr/>
          <p:nvPr/>
        </p:nvSpPr>
        <p:spPr>
          <a:xfrm>
            <a:off x="1625599" y="1975256"/>
            <a:ext cx="9728198" cy="724339"/>
          </a:xfrm>
          <a:prstGeom prst="roundRect">
            <a:avLst>
              <a:gd name="adj" fmla="val 112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>
                <a:solidFill>
                  <a:schemeClr val="tx1"/>
                </a:solidFill>
              </a:rPr>
              <a:t>1. Bereitstellen von Fachwissen und Erfahrung im Bereich der Akustik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0E7FB5-FA7A-4CBA-BF46-DDB69E09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675F-274D-4BAC-9091-83A83FB69CA8}" type="datetime1">
              <a:rPr lang="de-DE" smtClean="0"/>
              <a:t>30.09.2025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27C810-2FD9-49BB-BB26-C5E8829D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C1130D-A56E-444F-899C-B4AB37DC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3D8F089-4D5D-416B-95E4-FC43FC80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N-coustic Ansatz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C2F0F3D-9E1A-4F71-97B3-BD4F32DDF3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71" y="1797427"/>
            <a:ext cx="1080000" cy="108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15CD87C-C43B-478A-BCD4-E571023C6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71" y="3001575"/>
            <a:ext cx="1080000" cy="108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8BDF697-B1CC-42E6-97F4-936C53E56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71" y="418831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1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DBD102E7-F521-489C-8639-2AF376FF44E6}"/>
              </a:ext>
            </a:extLst>
          </p:cNvPr>
          <p:cNvSpPr/>
          <p:nvPr/>
        </p:nvSpPr>
        <p:spPr>
          <a:xfrm>
            <a:off x="4902169" y="3281090"/>
            <a:ext cx="3877140" cy="2252923"/>
          </a:xfrm>
          <a:prstGeom prst="roundRect">
            <a:avLst>
              <a:gd name="adj" fmla="val 32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>
              <a:solidFill>
                <a:srgbClr val="FFFFFF"/>
              </a:solidFill>
            </a:endParaRPr>
          </a:p>
          <a:p>
            <a:pPr algn="ctr"/>
            <a:endParaRPr lang="de-DE" sz="1400" b="1" dirty="0">
              <a:solidFill>
                <a:srgbClr val="FFFFFF"/>
              </a:solidFill>
            </a:endParaRPr>
          </a:p>
          <a:p>
            <a:pPr algn="ctr"/>
            <a:endParaRPr lang="de-DE" sz="2400" b="1" dirty="0">
              <a:solidFill>
                <a:srgbClr val="FFFFFF"/>
              </a:solidFill>
            </a:endParaRPr>
          </a:p>
          <a:p>
            <a:pPr algn="ctr"/>
            <a:r>
              <a:rPr lang="de-DE" sz="2400" b="1" dirty="0">
                <a:solidFill>
                  <a:srgbClr val="FFFFFF"/>
                </a:solidFill>
              </a:rPr>
              <a:t>unterstützt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FE496000-9CED-4119-91C5-0C766023DD99}"/>
              </a:ext>
            </a:extLst>
          </p:cNvPr>
          <p:cNvSpPr/>
          <p:nvPr/>
        </p:nvSpPr>
        <p:spPr>
          <a:xfrm>
            <a:off x="4905357" y="2307923"/>
            <a:ext cx="3877132" cy="614546"/>
          </a:xfrm>
          <a:prstGeom prst="roundRect">
            <a:avLst>
              <a:gd name="adj" fmla="val 112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</a:rPr>
              <a:t>Sie schaffen das alleine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6992B957-20F1-4DFC-8D63-1B56A51D0915}"/>
              </a:ext>
            </a:extLst>
          </p:cNvPr>
          <p:cNvSpPr/>
          <p:nvPr/>
        </p:nvSpPr>
        <p:spPr>
          <a:xfrm>
            <a:off x="2823156" y="3281091"/>
            <a:ext cx="1741442" cy="2252923"/>
          </a:xfrm>
          <a:prstGeom prst="roundRect">
            <a:avLst>
              <a:gd name="adj" fmla="val 43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</a:rPr>
              <a:t>Sie haben kein Akustik-Problem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252521BB-F97E-4AE2-AC09-F87CDCA372D2}"/>
              </a:ext>
            </a:extLst>
          </p:cNvPr>
          <p:cNvSpPr/>
          <p:nvPr/>
        </p:nvSpPr>
        <p:spPr>
          <a:xfrm>
            <a:off x="2830097" y="2307923"/>
            <a:ext cx="1741443" cy="614546"/>
          </a:xfrm>
          <a:prstGeom prst="roundRect">
            <a:avLst>
              <a:gd name="adj" fmla="val 1121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>
                <a:solidFill>
                  <a:schemeClr val="tx1"/>
                </a:solidFill>
              </a:rPr>
              <a:t>überqualifiziertes Team?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AF44F3-1BE9-41F7-A557-68B5811B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7074-F04F-4F70-A34E-ABC595B8B133}" type="datetime1">
              <a:rPr lang="de-DE" smtClean="0"/>
              <a:t>30.09.2025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FEC212-4558-4868-8FFF-84227E83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459757-B5CC-49F3-8BEB-7D5F2810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99A4155-478E-44CE-8DFE-4BC912B1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wen ist N-coustic der richtige Partner?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B4DFC04-78BC-48CF-A8C0-4A98EA30D5DD}"/>
              </a:ext>
            </a:extLst>
          </p:cNvPr>
          <p:cNvCxnSpPr>
            <a:cxnSpLocks/>
          </p:cNvCxnSpPr>
          <p:nvPr/>
        </p:nvCxnSpPr>
        <p:spPr>
          <a:xfrm flipV="1">
            <a:off x="4751387" y="2159000"/>
            <a:ext cx="0" cy="328930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76C952D6-9EF5-4C99-8133-99CEAD214092}"/>
              </a:ext>
            </a:extLst>
          </p:cNvPr>
          <p:cNvSpPr txBox="1"/>
          <p:nvPr/>
        </p:nvSpPr>
        <p:spPr>
          <a:xfrm>
            <a:off x="1235554" y="2909675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/>
              <a:t>sehr gering</a:t>
            </a:r>
          </a:p>
        </p:txBody>
      </p:sp>
      <p:pic>
        <p:nvPicPr>
          <p:cNvPr id="24" name="Grafik 23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DD64CF80-710F-4867-8E0B-B3476F371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967" y="3700525"/>
            <a:ext cx="2633662" cy="958653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3546A82E-92A1-4B0C-A77B-30848356E896}"/>
              </a:ext>
            </a:extLst>
          </p:cNvPr>
          <p:cNvSpPr txBox="1"/>
          <p:nvPr/>
        </p:nvSpPr>
        <p:spPr>
          <a:xfrm>
            <a:off x="9006568" y="2932330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/>
              <a:t>sehr hoch</a:t>
            </a:r>
          </a:p>
        </p:txBody>
      </p:sp>
      <p:sp>
        <p:nvSpPr>
          <p:cNvPr id="2" name="Pfeil: nach links und rechts 1">
            <a:extLst>
              <a:ext uri="{FF2B5EF4-FFF2-40B4-BE49-F238E27FC236}">
                <a16:creationId xmlns:a16="http://schemas.microsoft.com/office/drawing/2014/main" id="{D3478928-059E-4410-8EF7-6BF278E5FB41}"/>
              </a:ext>
            </a:extLst>
          </p:cNvPr>
          <p:cNvSpPr/>
          <p:nvPr/>
        </p:nvSpPr>
        <p:spPr>
          <a:xfrm>
            <a:off x="2571750" y="2908706"/>
            <a:ext cx="6457950" cy="384313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                           Relevanz der Akustik im Produkt</a:t>
            </a:r>
          </a:p>
        </p:txBody>
      </p:sp>
      <p:sp>
        <p:nvSpPr>
          <p:cNvPr id="18" name="Pfeil: nach links und rechts 17">
            <a:extLst>
              <a:ext uri="{FF2B5EF4-FFF2-40B4-BE49-F238E27FC236}">
                <a16:creationId xmlns:a16="http://schemas.microsoft.com/office/drawing/2014/main" id="{A443E504-D068-4595-8A16-D50A7E24BE53}"/>
              </a:ext>
            </a:extLst>
          </p:cNvPr>
          <p:cNvSpPr/>
          <p:nvPr/>
        </p:nvSpPr>
        <p:spPr>
          <a:xfrm rot="16200000">
            <a:off x="2854593" y="3744504"/>
            <a:ext cx="3766226" cy="384313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vorhandenes Akustik-Expertenwissen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C06629C-49AC-4633-907D-E405DA93F6A5}"/>
              </a:ext>
            </a:extLst>
          </p:cNvPr>
          <p:cNvSpPr txBox="1"/>
          <p:nvPr/>
        </p:nvSpPr>
        <p:spPr>
          <a:xfrm>
            <a:off x="4141228" y="1713115"/>
            <a:ext cx="1192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/>
              <a:t>sehr hoch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E236632-183A-4859-8A77-24DF62F34055}"/>
              </a:ext>
            </a:extLst>
          </p:cNvPr>
          <p:cNvSpPr txBox="1"/>
          <p:nvPr/>
        </p:nvSpPr>
        <p:spPr>
          <a:xfrm>
            <a:off x="4057871" y="5816465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/>
              <a:t>sehr gering</a:t>
            </a:r>
          </a:p>
        </p:txBody>
      </p:sp>
    </p:spTree>
    <p:extLst>
      <p:ext uri="{BB962C8B-B14F-4D97-AF65-F5344CB8AC3E}">
        <p14:creationId xmlns:p14="http://schemas.microsoft.com/office/powerpoint/2010/main" val="110602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9936B916-C7F2-409E-9F63-B49D8E2F68E6}"/>
              </a:ext>
            </a:extLst>
          </p:cNvPr>
          <p:cNvSpPr/>
          <p:nvPr/>
        </p:nvSpPr>
        <p:spPr>
          <a:xfrm>
            <a:off x="6769085" y="4720981"/>
            <a:ext cx="3514726" cy="834488"/>
          </a:xfrm>
          <a:prstGeom prst="roundRect">
            <a:avLst>
              <a:gd name="adj" fmla="val 865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         -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skills</a:t>
            </a:r>
            <a:endParaRPr lang="de-DE" dirty="0"/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6F084E9E-84B6-49CE-B562-6A9A5D3F2976}"/>
              </a:ext>
            </a:extLst>
          </p:cNvPr>
          <p:cNvSpPr/>
          <p:nvPr/>
        </p:nvSpPr>
        <p:spPr>
          <a:xfrm>
            <a:off x="6779021" y="3662781"/>
            <a:ext cx="3514726" cy="834488"/>
          </a:xfrm>
          <a:prstGeom prst="roundRect">
            <a:avLst>
              <a:gd name="adj" fmla="val 865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         -sure </a:t>
            </a:r>
            <a:r>
              <a:rPr lang="de-DE" dirty="0" err="1"/>
              <a:t>silent</a:t>
            </a:r>
            <a:r>
              <a:rPr lang="de-DE" dirty="0"/>
              <a:t> </a:t>
            </a:r>
            <a:r>
              <a:rPr lang="de-DE" dirty="0" err="1"/>
              <a:t>products</a:t>
            </a:r>
            <a:endParaRPr lang="de-DE" dirty="0"/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0C161F87-B967-414B-BBAD-DD4316FB0B3D}"/>
              </a:ext>
            </a:extLst>
          </p:cNvPr>
          <p:cNvSpPr/>
          <p:nvPr/>
        </p:nvSpPr>
        <p:spPr>
          <a:xfrm>
            <a:off x="6769086" y="1669424"/>
            <a:ext cx="3514726" cy="834488"/>
          </a:xfrm>
          <a:prstGeom prst="roundRect">
            <a:avLst>
              <a:gd name="adj" fmla="val 8659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         -</a:t>
            </a:r>
            <a:r>
              <a:rPr lang="de-DE" dirty="0" err="1"/>
              <a:t>hance</a:t>
            </a:r>
            <a:r>
              <a:rPr lang="de-DE" dirty="0"/>
              <a:t> </a:t>
            </a:r>
            <a:r>
              <a:rPr lang="de-DE" dirty="0" err="1"/>
              <a:t>speakerless</a:t>
            </a:r>
            <a:r>
              <a:rPr lang="de-DE" dirty="0"/>
              <a:t> </a:t>
            </a:r>
            <a:r>
              <a:rPr lang="de-DE" dirty="0" err="1"/>
              <a:t>sound</a:t>
            </a:r>
            <a:endParaRPr lang="de-DE" dirty="0"/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AA06B563-3150-4BED-B413-AAD31C7A6716}"/>
              </a:ext>
            </a:extLst>
          </p:cNvPr>
          <p:cNvSpPr/>
          <p:nvPr/>
        </p:nvSpPr>
        <p:spPr>
          <a:xfrm>
            <a:off x="6769085" y="2662723"/>
            <a:ext cx="1828800" cy="838200"/>
          </a:xfrm>
          <a:prstGeom prst="roundRect">
            <a:avLst>
              <a:gd name="adj" fmla="val 86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alles gut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D758184D-AB7D-4E1B-9DE5-6C825C177C8D}"/>
              </a:ext>
            </a:extLst>
          </p:cNvPr>
          <p:cNvSpPr/>
          <p:nvPr/>
        </p:nvSpPr>
        <p:spPr>
          <a:xfrm>
            <a:off x="3678163" y="3303006"/>
            <a:ext cx="1828800" cy="838200"/>
          </a:xfrm>
          <a:prstGeom prst="roundRect">
            <a:avLst>
              <a:gd name="adj" fmla="val 86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Soll es das?</a:t>
            </a:r>
          </a:p>
        </p:txBody>
      </p:sp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5D20B9F9-A165-494E-9486-29267387254D}"/>
              </a:ext>
            </a:extLst>
          </p:cNvPr>
          <p:cNvSpPr/>
          <p:nvPr/>
        </p:nvSpPr>
        <p:spPr>
          <a:xfrm>
            <a:off x="3671417" y="1922856"/>
            <a:ext cx="1828800" cy="838200"/>
          </a:xfrm>
          <a:prstGeom prst="roundRect">
            <a:avLst>
              <a:gd name="adj" fmla="val 86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Soll es das?</a:t>
            </a:r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D15BE480-6CAA-43F1-8FD6-6E791D343646}"/>
              </a:ext>
            </a:extLst>
          </p:cNvPr>
          <p:cNvSpPr/>
          <p:nvPr/>
        </p:nvSpPr>
        <p:spPr>
          <a:xfrm>
            <a:off x="656770" y="3154680"/>
            <a:ext cx="1828800" cy="1140360"/>
          </a:xfrm>
          <a:prstGeom prst="roundRect">
            <a:avLst>
              <a:gd name="adj" fmla="val 61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Erzeugt das Produkt Geräusche?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AF44F3-1BE9-41F7-A557-68B5811B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86E8-2A56-4400-8D78-110E269380E5}" type="datetime1">
              <a:rPr lang="de-DE" smtClean="0"/>
              <a:t>30.09.2025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FEC212-4558-4868-8FFF-84227E83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459757-B5CC-49F3-8BEB-7D5F2810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99A4155-478E-44CE-8DFE-4BC912B1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Wobei kann N-coustic unterstützen?</a:t>
            </a:r>
          </a:p>
        </p:txBody>
      </p: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059D1386-2644-40DB-82F5-4A131270394F}"/>
              </a:ext>
            </a:extLst>
          </p:cNvPr>
          <p:cNvCxnSpPr>
            <a:cxnSpLocks/>
          </p:cNvCxnSpPr>
          <p:nvPr/>
        </p:nvCxnSpPr>
        <p:spPr>
          <a:xfrm flipV="1">
            <a:off x="2485571" y="2339535"/>
            <a:ext cx="1185846" cy="1387706"/>
          </a:xfrm>
          <a:prstGeom prst="bentConnector3">
            <a:avLst>
              <a:gd name="adj1" fmla="val 1546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E23B32F0-4371-4B99-9D0C-1DE35E0DF32C}"/>
              </a:ext>
            </a:extLst>
          </p:cNvPr>
          <p:cNvCxnSpPr>
            <a:cxnSpLocks/>
          </p:cNvCxnSpPr>
          <p:nvPr/>
        </p:nvCxnSpPr>
        <p:spPr>
          <a:xfrm>
            <a:off x="2485571" y="3727241"/>
            <a:ext cx="4286704" cy="1409128"/>
          </a:xfrm>
          <a:prstGeom prst="bentConnector3">
            <a:avLst>
              <a:gd name="adj1" fmla="val 422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224E00DA-D15C-4F4B-A1D1-BF7A7C679005}"/>
              </a:ext>
            </a:extLst>
          </p:cNvPr>
          <p:cNvCxnSpPr>
            <a:cxnSpLocks/>
          </p:cNvCxnSpPr>
          <p:nvPr/>
        </p:nvCxnSpPr>
        <p:spPr>
          <a:xfrm>
            <a:off x="2485571" y="3727241"/>
            <a:ext cx="11858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57271F56-4046-4A48-83C7-90C3C714CDF9}"/>
              </a:ext>
            </a:extLst>
          </p:cNvPr>
          <p:cNvSpPr txBox="1"/>
          <p:nvPr/>
        </p:nvSpPr>
        <p:spPr>
          <a:xfrm>
            <a:off x="2940546" y="337594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ja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540F9A2-9205-40E3-8968-A4AF480EEC50}"/>
              </a:ext>
            </a:extLst>
          </p:cNvPr>
          <p:cNvSpPr txBox="1"/>
          <p:nvPr/>
        </p:nvSpPr>
        <p:spPr>
          <a:xfrm>
            <a:off x="2818720" y="1999933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nein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F2C0B272-8163-4E9D-B262-799C0A88767E}"/>
              </a:ext>
            </a:extLst>
          </p:cNvPr>
          <p:cNvSpPr txBox="1"/>
          <p:nvPr/>
        </p:nvSpPr>
        <p:spPr>
          <a:xfrm>
            <a:off x="3402574" y="4792438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ich weiß es nicht sicher</a:t>
            </a:r>
          </a:p>
        </p:txBody>
      </p:sp>
      <p:cxnSp>
        <p:nvCxnSpPr>
          <p:cNvPr id="50" name="Verbinder: gewinkelt 49">
            <a:extLst>
              <a:ext uri="{FF2B5EF4-FFF2-40B4-BE49-F238E27FC236}">
                <a16:creationId xmlns:a16="http://schemas.microsoft.com/office/drawing/2014/main" id="{BACACCD5-5519-42C6-9375-57A2202DF8AA}"/>
              </a:ext>
            </a:extLst>
          </p:cNvPr>
          <p:cNvCxnSpPr>
            <a:cxnSpLocks/>
          </p:cNvCxnSpPr>
          <p:nvPr/>
        </p:nvCxnSpPr>
        <p:spPr>
          <a:xfrm>
            <a:off x="5500217" y="3727241"/>
            <a:ext cx="1272058" cy="351593"/>
          </a:xfrm>
          <a:prstGeom prst="bentConnector3">
            <a:avLst>
              <a:gd name="adj1" fmla="val 1780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id="{66C55027-0DB5-4723-8D83-7789989B994C}"/>
              </a:ext>
            </a:extLst>
          </p:cNvPr>
          <p:cNvSpPr txBox="1"/>
          <p:nvPr/>
        </p:nvSpPr>
        <p:spPr>
          <a:xfrm>
            <a:off x="5865616" y="3737885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nein</a:t>
            </a:r>
          </a:p>
        </p:txBody>
      </p:sp>
      <p:cxnSp>
        <p:nvCxnSpPr>
          <p:cNvPr id="57" name="Verbinder: gewinkelt 56">
            <a:extLst>
              <a:ext uri="{FF2B5EF4-FFF2-40B4-BE49-F238E27FC236}">
                <a16:creationId xmlns:a16="http://schemas.microsoft.com/office/drawing/2014/main" id="{F69411A8-E442-4062-8707-B1FAF25B1753}"/>
              </a:ext>
            </a:extLst>
          </p:cNvPr>
          <p:cNvCxnSpPr>
            <a:cxnSpLocks/>
          </p:cNvCxnSpPr>
          <p:nvPr/>
        </p:nvCxnSpPr>
        <p:spPr>
          <a:xfrm flipV="1">
            <a:off x="5500217" y="2088525"/>
            <a:ext cx="1272058" cy="251010"/>
          </a:xfrm>
          <a:prstGeom prst="bentConnector3">
            <a:avLst>
              <a:gd name="adj1" fmla="val 1780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feld 60">
            <a:extLst>
              <a:ext uri="{FF2B5EF4-FFF2-40B4-BE49-F238E27FC236}">
                <a16:creationId xmlns:a16="http://schemas.microsoft.com/office/drawing/2014/main" id="{0D2A4CC7-7577-49D7-836F-B134ABFBBEAD}"/>
              </a:ext>
            </a:extLst>
          </p:cNvPr>
          <p:cNvSpPr txBox="1"/>
          <p:nvPr/>
        </p:nvSpPr>
        <p:spPr>
          <a:xfrm>
            <a:off x="5991725" y="174200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ja</a:t>
            </a:r>
          </a:p>
        </p:txBody>
      </p:sp>
      <p:cxnSp>
        <p:nvCxnSpPr>
          <p:cNvPr id="64" name="Verbinder: gewinkelt 63">
            <a:extLst>
              <a:ext uri="{FF2B5EF4-FFF2-40B4-BE49-F238E27FC236}">
                <a16:creationId xmlns:a16="http://schemas.microsoft.com/office/drawing/2014/main" id="{388D3C5F-8CA2-4E3C-9370-8E88B740CF2B}"/>
              </a:ext>
            </a:extLst>
          </p:cNvPr>
          <p:cNvCxnSpPr>
            <a:cxnSpLocks/>
          </p:cNvCxnSpPr>
          <p:nvPr/>
        </p:nvCxnSpPr>
        <p:spPr>
          <a:xfrm>
            <a:off x="5500217" y="2339535"/>
            <a:ext cx="1272058" cy="515925"/>
          </a:xfrm>
          <a:prstGeom prst="bentConnector3">
            <a:avLst>
              <a:gd name="adj1" fmla="val 1780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Verbinder: gewinkelt 67">
            <a:extLst>
              <a:ext uri="{FF2B5EF4-FFF2-40B4-BE49-F238E27FC236}">
                <a16:creationId xmlns:a16="http://schemas.microsoft.com/office/drawing/2014/main" id="{BBC23361-C55B-4CAC-ABE3-7B618AF1D91B}"/>
              </a:ext>
            </a:extLst>
          </p:cNvPr>
          <p:cNvCxnSpPr>
            <a:cxnSpLocks/>
          </p:cNvCxnSpPr>
          <p:nvPr/>
        </p:nvCxnSpPr>
        <p:spPr>
          <a:xfrm flipV="1">
            <a:off x="5500217" y="3274604"/>
            <a:ext cx="1272058" cy="452637"/>
          </a:xfrm>
          <a:prstGeom prst="bentConnector3">
            <a:avLst>
              <a:gd name="adj1" fmla="val 1780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Grafik 72">
            <a:extLst>
              <a:ext uri="{FF2B5EF4-FFF2-40B4-BE49-F238E27FC236}">
                <a16:creationId xmlns:a16="http://schemas.microsoft.com/office/drawing/2014/main" id="{9740B43B-A911-4CD6-9012-479C58D1C1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232" y="1776383"/>
            <a:ext cx="647287" cy="655200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2257A3AF-B461-43CA-B582-AA03720441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232" y="3770293"/>
            <a:ext cx="647287" cy="655200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40D79503-183C-4734-8BC4-E8C62902AD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232" y="4834428"/>
            <a:ext cx="647287" cy="655200"/>
          </a:xfrm>
          <a:prstGeom prst="rect">
            <a:avLst/>
          </a:prstGeom>
        </p:spPr>
      </p:pic>
      <p:sp>
        <p:nvSpPr>
          <p:cNvPr id="80" name="Textfeld 79">
            <a:extLst>
              <a:ext uri="{FF2B5EF4-FFF2-40B4-BE49-F238E27FC236}">
                <a16:creationId xmlns:a16="http://schemas.microsoft.com/office/drawing/2014/main" id="{9EE089FF-7A58-427D-BE1A-9F8FF9DB2E57}"/>
              </a:ext>
            </a:extLst>
          </p:cNvPr>
          <p:cNvSpPr txBox="1"/>
          <p:nvPr/>
        </p:nvSpPr>
        <p:spPr>
          <a:xfrm>
            <a:off x="5987444" y="2932322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ja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21D2B263-9F10-4E45-9F03-8AB70F3894B7}"/>
              </a:ext>
            </a:extLst>
          </p:cNvPr>
          <p:cNvSpPr txBox="1"/>
          <p:nvPr/>
        </p:nvSpPr>
        <p:spPr>
          <a:xfrm>
            <a:off x="5865616" y="251416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nein</a:t>
            </a:r>
          </a:p>
        </p:txBody>
      </p:sp>
    </p:spTree>
    <p:extLst>
      <p:ext uri="{BB962C8B-B14F-4D97-AF65-F5344CB8AC3E}">
        <p14:creationId xmlns:p14="http://schemas.microsoft.com/office/powerpoint/2010/main" val="233496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>
            <a:extLst>
              <a:ext uri="{FF2B5EF4-FFF2-40B4-BE49-F238E27FC236}">
                <a16:creationId xmlns:a16="http://schemas.microsoft.com/office/drawing/2014/main" id="{9A14DDB8-83A1-4BF9-96CA-BA1963E3CA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tx2"/>
              </a:gs>
              <a:gs pos="53000">
                <a:schemeClr val="bg2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D24E5289-F11C-4452-AA94-4AEC39A194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839" y="1461437"/>
            <a:ext cx="2229166" cy="3319722"/>
          </a:xfrm>
          <a:prstGeom prst="rect">
            <a:avLst/>
          </a:prstGeom>
        </p:spPr>
      </p:pic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C74DD844-4555-4AF9-9808-4011CF63450D}"/>
              </a:ext>
            </a:extLst>
          </p:cNvPr>
          <p:cNvSpPr/>
          <p:nvPr/>
        </p:nvSpPr>
        <p:spPr>
          <a:xfrm>
            <a:off x="866531" y="4681734"/>
            <a:ext cx="10451598" cy="1080002"/>
          </a:xfrm>
          <a:prstGeom prst="roundRect">
            <a:avLst>
              <a:gd name="adj" fmla="val 633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dirty="0"/>
              <a:t>N-</a:t>
            </a:r>
            <a:r>
              <a:rPr lang="de-DE" sz="2000" b="1" dirty="0" err="1"/>
              <a:t>able</a:t>
            </a:r>
            <a:r>
              <a:rPr lang="de-DE" sz="2000" b="1" dirty="0"/>
              <a:t> </a:t>
            </a:r>
            <a:r>
              <a:rPr lang="de-DE" sz="2000" b="1" dirty="0" err="1"/>
              <a:t>your</a:t>
            </a:r>
            <a:r>
              <a:rPr lang="de-DE" sz="2000" b="1" dirty="0"/>
              <a:t> </a:t>
            </a:r>
            <a:r>
              <a:rPr lang="de-DE" sz="2000" b="1" dirty="0" err="1"/>
              <a:t>skills</a:t>
            </a:r>
            <a:endParaRPr lang="de-DE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befähigt Sie in Zukunft selbst ähnliche akustische Herausforderungen zu meistern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Workshop oder Training an Ihrem Produkt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B1B3D09F-CD57-46F7-9F76-0DA94DDA9749}"/>
              </a:ext>
            </a:extLst>
          </p:cNvPr>
          <p:cNvSpPr/>
          <p:nvPr/>
        </p:nvSpPr>
        <p:spPr>
          <a:xfrm>
            <a:off x="7102179" y="2040574"/>
            <a:ext cx="4215949" cy="2481319"/>
          </a:xfrm>
          <a:prstGeom prst="roundRect">
            <a:avLst>
              <a:gd name="adj" fmla="val 28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dirty="0"/>
              <a:t>N-</a:t>
            </a:r>
            <a:r>
              <a:rPr lang="de-DE" sz="2000" b="1" dirty="0" err="1"/>
              <a:t>hance</a:t>
            </a:r>
            <a:r>
              <a:rPr lang="de-DE" sz="2000" b="1" dirty="0"/>
              <a:t> </a:t>
            </a:r>
            <a:r>
              <a:rPr lang="de-DE" sz="2000" b="1" dirty="0" err="1"/>
              <a:t>speakerless</a:t>
            </a:r>
            <a:r>
              <a:rPr lang="de-DE" sz="2000" b="1" dirty="0"/>
              <a:t> </a:t>
            </a:r>
            <a:r>
              <a:rPr lang="de-DE" sz="2000" b="1" dirty="0" err="1"/>
              <a:t>sound</a:t>
            </a:r>
            <a:endParaRPr lang="de-DE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lautsprecherlose </a:t>
            </a:r>
            <a:br>
              <a:rPr lang="de-DE" dirty="0"/>
            </a:br>
            <a:r>
              <a:rPr lang="de-DE" dirty="0"/>
              <a:t>Soundsysteme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basierend auf </a:t>
            </a:r>
            <a:br>
              <a:rPr lang="de-DE" dirty="0"/>
            </a:br>
            <a:r>
              <a:rPr lang="de-DE" dirty="0"/>
              <a:t>Schwingerregern </a:t>
            </a:r>
            <a:br>
              <a:rPr lang="de-DE" dirty="0"/>
            </a:br>
            <a:r>
              <a:rPr lang="de-DE" dirty="0"/>
              <a:t>(Exciter)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unsichtbare Integration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hochwertiger Sound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8BBB84CC-65B5-4026-B1E7-4FCF481BB32F}"/>
              </a:ext>
            </a:extLst>
          </p:cNvPr>
          <p:cNvSpPr/>
          <p:nvPr/>
        </p:nvSpPr>
        <p:spPr>
          <a:xfrm>
            <a:off x="873872" y="2037959"/>
            <a:ext cx="4215950" cy="2483934"/>
          </a:xfrm>
          <a:prstGeom prst="roundRect">
            <a:avLst>
              <a:gd name="adj" fmla="val 28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2000" b="1" dirty="0"/>
              <a:t>N-sure </a:t>
            </a:r>
            <a:r>
              <a:rPr lang="de-DE" sz="2000" b="1" dirty="0" err="1"/>
              <a:t>silent</a:t>
            </a:r>
            <a:r>
              <a:rPr lang="de-DE" sz="2000" b="1" dirty="0"/>
              <a:t> </a:t>
            </a:r>
            <a:r>
              <a:rPr lang="de-DE" sz="2000" b="1" dirty="0" err="1"/>
              <a:t>products</a:t>
            </a:r>
            <a:endParaRPr lang="de-DE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Lärmminderung </a:t>
            </a:r>
            <a:br>
              <a:rPr lang="de-DE" dirty="0"/>
            </a:br>
            <a:r>
              <a:rPr lang="de-DE" dirty="0"/>
              <a:t>in technischen </a:t>
            </a:r>
            <a:br>
              <a:rPr lang="de-DE" dirty="0"/>
            </a:br>
            <a:r>
              <a:rPr lang="de-DE" dirty="0"/>
              <a:t>Produkten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systematischer </a:t>
            </a:r>
            <a:br>
              <a:rPr lang="de-DE" dirty="0"/>
            </a:br>
            <a:r>
              <a:rPr lang="de-DE" dirty="0"/>
              <a:t>Prozess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nachvollziehbare </a:t>
            </a:r>
            <a:br>
              <a:rPr lang="de-DE" dirty="0"/>
            </a:br>
            <a:r>
              <a:rPr lang="de-DE" dirty="0"/>
              <a:t>Lösung / Ergebnis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AF44F3-1BE9-41F7-A557-68B5811B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00D9-BDC5-49FF-907C-76F94FDB41EB}" type="datetime1">
              <a:rPr lang="de-DE" smtClean="0"/>
              <a:t>30.09.2025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FEC212-4558-4868-8FFF-84227E83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459757-B5CC-49F3-8BEB-7D5F2810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7</a:t>
            </a:fld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C1BCB34-3704-4F53-89DE-15E3923A13F0}"/>
              </a:ext>
            </a:extLst>
          </p:cNvPr>
          <p:cNvSpPr txBox="1"/>
          <p:nvPr/>
        </p:nvSpPr>
        <p:spPr>
          <a:xfrm>
            <a:off x="1021891" y="1002803"/>
            <a:ext cx="104583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accent1"/>
                </a:solidFill>
              </a:rPr>
              <a:t>N-coustic beherrscht die Akustik auf </a:t>
            </a:r>
          </a:p>
          <a:p>
            <a:pPr algn="ctr"/>
            <a:r>
              <a:rPr lang="de-DE" sz="2800" b="1" dirty="0">
                <a:solidFill>
                  <a:schemeClr val="accent1"/>
                </a:solidFill>
              </a:rPr>
              <a:t>der dunklen Seite und                                 der hellen Seite</a:t>
            </a:r>
          </a:p>
        </p:txBody>
      </p:sp>
      <p:sp>
        <p:nvSpPr>
          <p:cNvPr id="39" name="Flussdiagramm: Manuelle Eingabe 7">
            <a:extLst>
              <a:ext uri="{FF2B5EF4-FFF2-40B4-BE49-F238E27FC236}">
                <a16:creationId xmlns:a16="http://schemas.microsoft.com/office/drawing/2014/main" id="{9F94F672-24EC-47CC-AE77-5DD1F0AEB740}"/>
              </a:ext>
            </a:extLst>
          </p:cNvPr>
          <p:cNvSpPr/>
          <p:nvPr/>
        </p:nvSpPr>
        <p:spPr>
          <a:xfrm rot="10800000">
            <a:off x="0" y="0"/>
            <a:ext cx="12192000" cy="108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678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678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678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6785"/>
                </a:lnTo>
                <a:close/>
              </a:path>
            </a:pathLst>
          </a:custGeom>
          <a:solidFill>
            <a:srgbClr val="343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Flussdiagramm: Manuelle Eingabe 7">
            <a:extLst>
              <a:ext uri="{FF2B5EF4-FFF2-40B4-BE49-F238E27FC236}">
                <a16:creationId xmlns:a16="http://schemas.microsoft.com/office/drawing/2014/main" id="{9C88EB1C-88E9-435C-AD0D-44C5E08ED236}"/>
              </a:ext>
            </a:extLst>
          </p:cNvPr>
          <p:cNvSpPr/>
          <p:nvPr/>
        </p:nvSpPr>
        <p:spPr>
          <a:xfrm>
            <a:off x="0" y="5782987"/>
            <a:ext cx="12192000" cy="108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678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678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678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6785"/>
                </a:lnTo>
                <a:close/>
              </a:path>
            </a:pathLst>
          </a:custGeom>
          <a:solidFill>
            <a:srgbClr val="AAC5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Datumsplatzhalter 3">
            <a:extLst>
              <a:ext uri="{FF2B5EF4-FFF2-40B4-BE49-F238E27FC236}">
                <a16:creationId xmlns:a16="http://schemas.microsoft.com/office/drawing/2014/main" id="{6B9BEF49-7FBD-4128-A5D4-98AD7C7179E0}"/>
              </a:ext>
            </a:extLst>
          </p:cNvPr>
          <p:cNvSpPr txBox="1">
            <a:spLocks/>
          </p:cNvSpPr>
          <p:nvPr/>
        </p:nvSpPr>
        <p:spPr>
          <a:xfrm>
            <a:off x="838200" y="6472462"/>
            <a:ext cx="1237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rgbClr val="343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BF249D-E298-4E5F-A50F-F6A51E1A4683}" type="datetime1">
              <a:rPr lang="de-DE" smtClean="0"/>
              <a:pPr/>
              <a:t>30.09.2025</a:t>
            </a:fld>
            <a:endParaRPr lang="de-DE"/>
          </a:p>
        </p:txBody>
      </p:sp>
      <p:sp>
        <p:nvSpPr>
          <p:cNvPr id="45" name="Fußzeilenplatzhalter 4">
            <a:extLst>
              <a:ext uri="{FF2B5EF4-FFF2-40B4-BE49-F238E27FC236}">
                <a16:creationId xmlns:a16="http://schemas.microsoft.com/office/drawing/2014/main" id="{A3B7E63B-A3AF-41E8-B388-242AAAE694A4}"/>
              </a:ext>
            </a:extLst>
          </p:cNvPr>
          <p:cNvSpPr txBox="1">
            <a:spLocks/>
          </p:cNvSpPr>
          <p:nvPr/>
        </p:nvSpPr>
        <p:spPr>
          <a:xfrm>
            <a:off x="2394857" y="6472462"/>
            <a:ext cx="74022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rgbClr val="343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N-coustic Engineering Neubauer</a:t>
            </a:r>
          </a:p>
        </p:txBody>
      </p:sp>
      <p:sp>
        <p:nvSpPr>
          <p:cNvPr id="46" name="Foliennummernplatzhalter 5">
            <a:extLst>
              <a:ext uri="{FF2B5EF4-FFF2-40B4-BE49-F238E27FC236}">
                <a16:creationId xmlns:a16="http://schemas.microsoft.com/office/drawing/2014/main" id="{6F424384-E393-4AE5-9D3D-C5AFF1293815}"/>
              </a:ext>
            </a:extLst>
          </p:cNvPr>
          <p:cNvSpPr txBox="1">
            <a:spLocks/>
          </p:cNvSpPr>
          <p:nvPr/>
        </p:nvSpPr>
        <p:spPr>
          <a:xfrm>
            <a:off x="10116457" y="6472462"/>
            <a:ext cx="1237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100" kern="1200">
                <a:solidFill>
                  <a:srgbClr val="343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566D0-7354-4810-80F9-ADD388D133B2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47" name="Grafik 46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928F0E6E-BCA5-478B-9784-0641C6C07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93" y="155575"/>
            <a:ext cx="1800000" cy="6552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2E6DEA1-4C03-4C6A-9FB7-C07C6BA7D8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7049" y="2065974"/>
            <a:ext cx="409838" cy="414846"/>
          </a:xfrm>
          <a:prstGeom prst="rect">
            <a:avLst/>
          </a:prstGeom>
        </p:spPr>
      </p:pic>
      <p:pic>
        <p:nvPicPr>
          <p:cNvPr id="19" name="Grafik 18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8F974AFC-9B90-44A3-BAEE-F0EA20DDDF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5005" y="2068761"/>
            <a:ext cx="402621" cy="41484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C8B37F9-B5D3-48E1-8E9F-CAFA601637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360" y="4697112"/>
            <a:ext cx="409838" cy="4148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59319DC-D334-4588-882B-9BF0671D90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625" y="2659007"/>
            <a:ext cx="1724025" cy="1583074"/>
          </a:xfrm>
          <a:prstGeom prst="roundRect">
            <a:avLst>
              <a:gd name="adj" fmla="val 5386"/>
            </a:avLst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C042F94-1519-4F5F-B5BE-2E691E428C6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3301" y="2463439"/>
            <a:ext cx="1479172" cy="1421086"/>
          </a:xfrm>
          <a:prstGeom prst="roundRect">
            <a:avLst>
              <a:gd name="adj" fmla="val 5273"/>
            </a:avLst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F774AA3-27A4-440D-BE1C-8BF0EF9286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3781" y="4733327"/>
            <a:ext cx="1458824" cy="973668"/>
          </a:xfrm>
          <a:prstGeom prst="roundRect">
            <a:avLst>
              <a:gd name="adj" fmla="val 7374"/>
            </a:avLst>
          </a:prstGeom>
        </p:spPr>
      </p:pic>
    </p:spTree>
    <p:extLst>
      <p:ext uri="{BB962C8B-B14F-4D97-AF65-F5344CB8AC3E}">
        <p14:creationId xmlns:p14="http://schemas.microsoft.com/office/powerpoint/2010/main" val="204877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2F39380C-4B36-469B-B051-09E3187BCB35}"/>
              </a:ext>
            </a:extLst>
          </p:cNvPr>
          <p:cNvSpPr/>
          <p:nvPr/>
        </p:nvSpPr>
        <p:spPr>
          <a:xfrm>
            <a:off x="6237515" y="3843108"/>
            <a:ext cx="5399315" cy="1843074"/>
          </a:xfrm>
          <a:prstGeom prst="roundRect">
            <a:avLst>
              <a:gd name="adj" fmla="val 28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de-DE" sz="2000" b="1" dirty="0"/>
              <a:t>So einfach wie möglich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69B26874-9F7B-48FF-A3BE-69E1A998D9F6}"/>
              </a:ext>
            </a:extLst>
          </p:cNvPr>
          <p:cNvSpPr/>
          <p:nvPr/>
        </p:nvSpPr>
        <p:spPr>
          <a:xfrm>
            <a:off x="580567" y="3843108"/>
            <a:ext cx="5399315" cy="1843074"/>
          </a:xfrm>
          <a:prstGeom prst="roundRect">
            <a:avLst>
              <a:gd name="adj" fmla="val 28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de-DE" sz="2000" b="1" dirty="0"/>
              <a:t>Kosteneinsparung</a:t>
            </a: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15D121EB-BE37-4AC6-B95C-545CAFC889AE}"/>
              </a:ext>
            </a:extLst>
          </p:cNvPr>
          <p:cNvSpPr/>
          <p:nvPr/>
        </p:nvSpPr>
        <p:spPr>
          <a:xfrm>
            <a:off x="6237515" y="1748744"/>
            <a:ext cx="5399315" cy="1843074"/>
          </a:xfrm>
          <a:prstGeom prst="roundRect">
            <a:avLst>
              <a:gd name="adj" fmla="val 28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de-DE" sz="2000" b="1" dirty="0"/>
              <a:t>Bessere Produkte in kürzerer Zeit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73620087-63B6-4C37-80A8-D99DC6E4046E}"/>
              </a:ext>
            </a:extLst>
          </p:cNvPr>
          <p:cNvSpPr/>
          <p:nvPr/>
        </p:nvSpPr>
        <p:spPr>
          <a:xfrm>
            <a:off x="580567" y="1748744"/>
            <a:ext cx="5399315" cy="1843074"/>
          </a:xfrm>
          <a:prstGeom prst="roundRect">
            <a:avLst>
              <a:gd name="adj" fmla="val 281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de-DE" sz="2000" b="1" dirty="0"/>
              <a:t>Fachwissen dann, wenn Sie es brauchen</a:t>
            </a:r>
            <a:r>
              <a:rPr lang="de-DE" sz="2000" dirty="0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AF44F3-1BE9-41F7-A557-68B5811B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86E8-2A56-4400-8D78-110E269380E5}" type="datetime1">
              <a:rPr lang="de-DE" smtClean="0"/>
              <a:t>30.09.2025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FEC212-4558-4868-8FFF-84227E83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459757-B5CC-49F3-8BEB-7D5F2810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99A4155-478E-44CE-8DFE-4BC912B1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Vier gute Gründe für N-coustic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05BBA67-362C-471F-9904-5787B00B0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2" y="2295116"/>
            <a:ext cx="1080000" cy="1080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606EE5B-4B72-419E-A780-2FF903A205A1}"/>
              </a:ext>
            </a:extLst>
          </p:cNvPr>
          <p:cNvSpPr txBox="1"/>
          <p:nvPr/>
        </p:nvSpPr>
        <p:spPr>
          <a:xfrm>
            <a:off x="1914580" y="2280602"/>
            <a:ext cx="3981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Als externer Dienstleister unterstützt N-coustic Sie in den relevanten Phasen Ihres Projektes mit tiefem und breitem Fachwissen.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673FE68-35E1-4529-8E2F-E50124B99833}"/>
              </a:ext>
            </a:extLst>
          </p:cNvPr>
          <p:cNvSpPr txBox="1"/>
          <p:nvPr/>
        </p:nvSpPr>
        <p:spPr>
          <a:xfrm>
            <a:off x="7575149" y="2280601"/>
            <a:ext cx="3981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Durch die frühzeitige Einbindung von N-coustic werden Hindernisse erkannt und Probleme gelöst, noch bevor sie entstehen.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95D8B32-2E34-49E5-BC5E-6F2141D14F06}"/>
              </a:ext>
            </a:extLst>
          </p:cNvPr>
          <p:cNvSpPr txBox="1"/>
          <p:nvPr/>
        </p:nvSpPr>
        <p:spPr>
          <a:xfrm>
            <a:off x="7575148" y="4242098"/>
            <a:ext cx="3981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Vom Erstgespräch über die Beauftragung bis zum Projektabschluss – N-coustic nimmt Ihnen die Hürden und vereinfacht die Kooperation.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9463595-F0C1-437F-B4D0-05F5F0FA7634}"/>
              </a:ext>
            </a:extLst>
          </p:cNvPr>
          <p:cNvSpPr txBox="1"/>
          <p:nvPr/>
        </p:nvSpPr>
        <p:spPr>
          <a:xfrm>
            <a:off x="1918200" y="4315155"/>
            <a:ext cx="3981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Das Vermeiden von Fehlern und das Lösen von Herausforderungen führt zu einer langfristigen Kosteneinsparung im Projekt.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2AA843E-91C1-4D23-A5DE-AB0CE2955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333" y="2349000"/>
            <a:ext cx="1080000" cy="108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D11A423-84FD-4D77-8344-27F9F4C509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276" y="4398578"/>
            <a:ext cx="1078651" cy="108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F8DA777-76BB-4AFC-A800-621F3BE628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6332" y="439857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AF44F3-1BE9-41F7-A557-68B5811B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86E8-2A56-4400-8D78-110E269380E5}" type="datetime1">
              <a:rPr lang="de-DE" smtClean="0"/>
              <a:t>30.09.2025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FEC212-4558-4868-8FFF-84227E83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N-coustic Engineering Neubauer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459757-B5CC-49F3-8BEB-7D5F2810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566D0-7354-4810-80F9-ADD388D133B2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99A4155-478E-44CE-8DFE-4BC912B1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ich weiß, Ihnen helfen zu können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53788C3-3A7C-477F-A422-5B9CB1809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052" y="1676400"/>
            <a:ext cx="2375436" cy="356235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F5883BF-08A5-4A0A-B801-E80D78AD8972}"/>
              </a:ext>
            </a:extLst>
          </p:cNvPr>
          <p:cNvSpPr txBox="1"/>
          <p:nvPr/>
        </p:nvSpPr>
        <p:spPr>
          <a:xfrm>
            <a:off x="7490929" y="5237849"/>
            <a:ext cx="2861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>
                <a:latin typeface="+mn-lt"/>
              </a:rPr>
              <a:t>Philipp Neubauer</a:t>
            </a:r>
          </a:p>
          <a:p>
            <a:pPr algn="ctr"/>
            <a:r>
              <a:rPr lang="de-DE" sz="1600" dirty="0">
                <a:latin typeface="+mj-lt"/>
              </a:rPr>
              <a:t>@: </a:t>
            </a:r>
            <a:r>
              <a:rPr lang="de-DE" sz="1600" dirty="0">
                <a:latin typeface="+mj-lt"/>
                <a:hlinkClick r:id="rId4"/>
              </a:rPr>
              <a:t>neubauer@n-coustic.com</a:t>
            </a:r>
            <a:endParaRPr lang="de-DE" sz="1600" dirty="0">
              <a:latin typeface="+mj-lt"/>
            </a:endParaRP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4BC319A7-7855-402A-A95D-0BAD3BEF7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583611"/>
              </p:ext>
            </p:extLst>
          </p:nvPr>
        </p:nvGraphicFramePr>
        <p:xfrm>
          <a:off x="609600" y="1562101"/>
          <a:ext cx="6961079" cy="448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84281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343432"/>
      </a:dk1>
      <a:lt1>
        <a:srgbClr val="F9F9F9"/>
      </a:lt1>
      <a:dk2>
        <a:srgbClr val="343432"/>
      </a:dk2>
      <a:lt2>
        <a:srgbClr val="F9F9F9"/>
      </a:lt2>
      <a:accent1>
        <a:srgbClr val="AAC527"/>
      </a:accent1>
      <a:accent2>
        <a:srgbClr val="D4D6C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lles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svorlage_2025-05-26" id="{993A9FED-3E6D-4ECC-9C77-9DE8E2A3F8F4}" vid="{0B94AF8E-616B-4C48-A751-63932511A9A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Präsentation PPTX_2025-05-26</Template>
  <TotalTime>0</TotalTime>
  <Words>689</Words>
  <Application>Microsoft Office PowerPoint</Application>
  <PresentationFormat>Breitbild</PresentationFormat>
  <Paragraphs>165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Aptos</vt:lpstr>
      <vt:lpstr>Arial</vt:lpstr>
      <vt:lpstr>Tahoma</vt:lpstr>
      <vt:lpstr>Wingdings</vt:lpstr>
      <vt:lpstr>Office</vt:lpstr>
      <vt:lpstr>N-coustic Engineering Neubauer Noise Reduction | Speakerless Sound | Training</vt:lpstr>
      <vt:lpstr>Warum ist gute Akustik überhaupt wichtig?</vt:lpstr>
      <vt:lpstr>Was sind die Herausforderungen bei der Akustik?</vt:lpstr>
      <vt:lpstr>Der N-coustic Ansatz </vt:lpstr>
      <vt:lpstr>Für wen ist N-coustic der richtige Partner?</vt:lpstr>
      <vt:lpstr>Wobei kann N-coustic unterstützen?</vt:lpstr>
      <vt:lpstr>PowerPoint-Präsentation</vt:lpstr>
      <vt:lpstr>Vier gute Gründe für N-coustic</vt:lpstr>
      <vt:lpstr>Warum ich weiß, Ihnen helfen zu können</vt:lpstr>
      <vt:lpstr>N-coustic Engineering Neubauer Noise Reduction | Speakerless Sound | Training</vt:lpstr>
      <vt:lpstr>PowerPoint-Präsentation</vt:lpstr>
      <vt:lpstr>    -sure silent products</vt:lpstr>
      <vt:lpstr>    -hance speakerless sound</vt:lpstr>
      <vt:lpstr>    -able your skills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Neubauer</dc:creator>
  <cp:lastModifiedBy>Philipp Neubauer | N-coustic</cp:lastModifiedBy>
  <cp:revision>95</cp:revision>
  <dcterms:created xsi:type="dcterms:W3CDTF">2025-07-01T21:13:57Z</dcterms:created>
  <dcterms:modified xsi:type="dcterms:W3CDTF">2025-09-30T15:02:32Z</dcterms:modified>
</cp:coreProperties>
</file>